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sldIdLst>
    <p:sldId id="257" r:id="rId2"/>
    <p:sldId id="260" r:id="rId3"/>
    <p:sldId id="261" r:id="rId4"/>
    <p:sldId id="263" r:id="rId5"/>
    <p:sldId id="264" r:id="rId6"/>
    <p:sldId id="276" r:id="rId7"/>
    <p:sldId id="277" r:id="rId8"/>
    <p:sldId id="272" r:id="rId9"/>
    <p:sldId id="267" r:id="rId10"/>
    <p:sldId id="273" r:id="rId11"/>
    <p:sldId id="274" r:id="rId12"/>
    <p:sldId id="268" r:id="rId13"/>
    <p:sldId id="270" r:id="rId14"/>
    <p:sldId id="271" r:id="rId15"/>
  </p:sldIdLst>
  <p:sldSz cx="6858000" cy="9144000" type="screen4x3"/>
  <p:notesSz cx="6797675" cy="9928225"/>
  <p:defaultTextStyle>
    <a:defPPr>
      <a:defRPr lang="nb-NO"/>
    </a:defPPr>
    <a:lvl1pPr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100" d="100"/>
          <a:sy n="100" d="100"/>
        </p:scale>
        <p:origin x="261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514350" y="2840038"/>
            <a:ext cx="5829300" cy="1960562"/>
          </a:xfrm>
        </p:spPr>
        <p:txBody>
          <a:bodyPr/>
          <a:lstStyle/>
          <a:p>
            <a:r>
              <a:rPr lang="nb-NO"/>
              <a:t>Klikk for å redigere tittelstil</a:t>
            </a:r>
          </a:p>
        </p:txBody>
      </p:sp>
      <p:sp>
        <p:nvSpPr>
          <p:cNvPr id="3" name="Undertittel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b-NO"/>
              <a:t>Klikk for å redigere undertittelstil i malen</a:t>
            </a:r>
          </a:p>
        </p:txBody>
      </p:sp>
      <p:sp>
        <p:nvSpPr>
          <p:cNvPr id="4" name="Rectangle 4">
            <a:extLst>
              <a:ext uri="{FF2B5EF4-FFF2-40B4-BE49-F238E27FC236}">
                <a16:creationId xmlns:a16="http://schemas.microsoft.com/office/drawing/2014/main" id="{CC41DACE-B06E-4E06-A12F-65ABB221955F}"/>
              </a:ext>
            </a:extLst>
          </p:cNvPr>
          <p:cNvSpPr>
            <a:spLocks noGrp="1" noChangeArrowheads="1"/>
          </p:cNvSpPr>
          <p:nvPr>
            <p:ph type="dt" sz="half" idx="10"/>
          </p:nvPr>
        </p:nvSpPr>
        <p:spPr>
          <a:ln/>
        </p:spPr>
        <p:txBody>
          <a:bodyPr/>
          <a:lstStyle>
            <a:lvl1pPr>
              <a:defRPr/>
            </a:lvl1pPr>
          </a:lstStyle>
          <a:p>
            <a:pPr>
              <a:defRPr/>
            </a:pPr>
            <a:endParaRPr lang="nb-NO"/>
          </a:p>
        </p:txBody>
      </p:sp>
      <p:sp>
        <p:nvSpPr>
          <p:cNvPr id="5" name="Rectangle 5">
            <a:extLst>
              <a:ext uri="{FF2B5EF4-FFF2-40B4-BE49-F238E27FC236}">
                <a16:creationId xmlns:a16="http://schemas.microsoft.com/office/drawing/2014/main" id="{1A367D40-CF55-4691-9B6D-6931445B12A4}"/>
              </a:ext>
            </a:extLst>
          </p:cNvPr>
          <p:cNvSpPr>
            <a:spLocks noGrp="1" noChangeArrowheads="1"/>
          </p:cNvSpPr>
          <p:nvPr>
            <p:ph type="ftr" sz="quarter" idx="11"/>
          </p:nvPr>
        </p:nvSpPr>
        <p:spPr>
          <a:ln/>
        </p:spPr>
        <p:txBody>
          <a:bodyPr/>
          <a:lstStyle>
            <a:lvl1pPr>
              <a:defRPr/>
            </a:lvl1pPr>
          </a:lstStyle>
          <a:p>
            <a:pPr>
              <a:defRPr/>
            </a:pPr>
            <a:endParaRPr lang="nb-NO"/>
          </a:p>
        </p:txBody>
      </p:sp>
      <p:sp>
        <p:nvSpPr>
          <p:cNvPr id="6" name="Rectangle 6">
            <a:extLst>
              <a:ext uri="{FF2B5EF4-FFF2-40B4-BE49-F238E27FC236}">
                <a16:creationId xmlns:a16="http://schemas.microsoft.com/office/drawing/2014/main" id="{97AC545E-BD66-4EE7-84F7-C0D8F9C6C412}"/>
              </a:ext>
            </a:extLst>
          </p:cNvPr>
          <p:cNvSpPr>
            <a:spLocks noGrp="1" noChangeArrowheads="1"/>
          </p:cNvSpPr>
          <p:nvPr>
            <p:ph type="sldNum" sz="quarter" idx="12"/>
          </p:nvPr>
        </p:nvSpPr>
        <p:spPr>
          <a:ln/>
        </p:spPr>
        <p:txBody>
          <a:bodyPr/>
          <a:lstStyle>
            <a:lvl1pPr>
              <a:defRPr/>
            </a:lvl1pPr>
          </a:lstStyle>
          <a:p>
            <a:fld id="{30137DA7-9688-4BF8-B488-334CCC12CE2C}" type="slidenum">
              <a:rPr lang="nb-NO" altLang="nb-NO"/>
              <a:pPr/>
              <a:t>‹#›</a:t>
            </a:fld>
            <a:endParaRPr lang="nb-NO" altLang="nb-NO"/>
          </a:p>
        </p:txBody>
      </p:sp>
    </p:spTree>
    <p:extLst>
      <p:ext uri="{BB962C8B-B14F-4D97-AF65-F5344CB8AC3E}">
        <p14:creationId xmlns:p14="http://schemas.microsoft.com/office/powerpoint/2010/main" val="2012972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4">
            <a:extLst>
              <a:ext uri="{FF2B5EF4-FFF2-40B4-BE49-F238E27FC236}">
                <a16:creationId xmlns:a16="http://schemas.microsoft.com/office/drawing/2014/main" id="{DFF9A0F0-9072-4824-97B3-65196CF3CFBE}"/>
              </a:ext>
            </a:extLst>
          </p:cNvPr>
          <p:cNvSpPr>
            <a:spLocks noGrp="1" noChangeArrowheads="1"/>
          </p:cNvSpPr>
          <p:nvPr>
            <p:ph type="dt" sz="half" idx="10"/>
          </p:nvPr>
        </p:nvSpPr>
        <p:spPr>
          <a:ln/>
        </p:spPr>
        <p:txBody>
          <a:bodyPr/>
          <a:lstStyle>
            <a:lvl1pPr>
              <a:defRPr/>
            </a:lvl1pPr>
          </a:lstStyle>
          <a:p>
            <a:pPr>
              <a:defRPr/>
            </a:pPr>
            <a:endParaRPr lang="nb-NO"/>
          </a:p>
        </p:txBody>
      </p:sp>
      <p:sp>
        <p:nvSpPr>
          <p:cNvPr id="5" name="Rectangle 5">
            <a:extLst>
              <a:ext uri="{FF2B5EF4-FFF2-40B4-BE49-F238E27FC236}">
                <a16:creationId xmlns:a16="http://schemas.microsoft.com/office/drawing/2014/main" id="{E6E1649F-C2E0-498A-9C31-1B563407F7A4}"/>
              </a:ext>
            </a:extLst>
          </p:cNvPr>
          <p:cNvSpPr>
            <a:spLocks noGrp="1" noChangeArrowheads="1"/>
          </p:cNvSpPr>
          <p:nvPr>
            <p:ph type="ftr" sz="quarter" idx="11"/>
          </p:nvPr>
        </p:nvSpPr>
        <p:spPr>
          <a:ln/>
        </p:spPr>
        <p:txBody>
          <a:bodyPr/>
          <a:lstStyle>
            <a:lvl1pPr>
              <a:defRPr/>
            </a:lvl1pPr>
          </a:lstStyle>
          <a:p>
            <a:pPr>
              <a:defRPr/>
            </a:pPr>
            <a:endParaRPr lang="nb-NO"/>
          </a:p>
        </p:txBody>
      </p:sp>
      <p:sp>
        <p:nvSpPr>
          <p:cNvPr id="6" name="Rectangle 6">
            <a:extLst>
              <a:ext uri="{FF2B5EF4-FFF2-40B4-BE49-F238E27FC236}">
                <a16:creationId xmlns:a16="http://schemas.microsoft.com/office/drawing/2014/main" id="{46AD08C0-EDA6-4548-A1A5-FFDB67C8BF24}"/>
              </a:ext>
            </a:extLst>
          </p:cNvPr>
          <p:cNvSpPr>
            <a:spLocks noGrp="1" noChangeArrowheads="1"/>
          </p:cNvSpPr>
          <p:nvPr>
            <p:ph type="sldNum" sz="quarter" idx="12"/>
          </p:nvPr>
        </p:nvSpPr>
        <p:spPr>
          <a:ln/>
        </p:spPr>
        <p:txBody>
          <a:bodyPr/>
          <a:lstStyle>
            <a:lvl1pPr>
              <a:defRPr/>
            </a:lvl1pPr>
          </a:lstStyle>
          <a:p>
            <a:fld id="{1D462312-B536-491D-9318-6C72F53BD766}" type="slidenum">
              <a:rPr lang="nb-NO" altLang="nb-NO"/>
              <a:pPr/>
              <a:t>‹#›</a:t>
            </a:fld>
            <a:endParaRPr lang="nb-NO" altLang="nb-NO"/>
          </a:p>
        </p:txBody>
      </p:sp>
    </p:spTree>
    <p:extLst>
      <p:ext uri="{BB962C8B-B14F-4D97-AF65-F5344CB8AC3E}">
        <p14:creationId xmlns:p14="http://schemas.microsoft.com/office/powerpoint/2010/main" val="943141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4886325" y="812800"/>
            <a:ext cx="1457325" cy="7315200"/>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514350" y="812800"/>
            <a:ext cx="4219575" cy="7315200"/>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4">
            <a:extLst>
              <a:ext uri="{FF2B5EF4-FFF2-40B4-BE49-F238E27FC236}">
                <a16:creationId xmlns:a16="http://schemas.microsoft.com/office/drawing/2014/main" id="{FF122179-C862-40AF-94A5-7F65E89966CC}"/>
              </a:ext>
            </a:extLst>
          </p:cNvPr>
          <p:cNvSpPr>
            <a:spLocks noGrp="1" noChangeArrowheads="1"/>
          </p:cNvSpPr>
          <p:nvPr>
            <p:ph type="dt" sz="half" idx="10"/>
          </p:nvPr>
        </p:nvSpPr>
        <p:spPr>
          <a:ln/>
        </p:spPr>
        <p:txBody>
          <a:bodyPr/>
          <a:lstStyle>
            <a:lvl1pPr>
              <a:defRPr/>
            </a:lvl1pPr>
          </a:lstStyle>
          <a:p>
            <a:pPr>
              <a:defRPr/>
            </a:pPr>
            <a:endParaRPr lang="nb-NO"/>
          </a:p>
        </p:txBody>
      </p:sp>
      <p:sp>
        <p:nvSpPr>
          <p:cNvPr id="5" name="Rectangle 5">
            <a:extLst>
              <a:ext uri="{FF2B5EF4-FFF2-40B4-BE49-F238E27FC236}">
                <a16:creationId xmlns:a16="http://schemas.microsoft.com/office/drawing/2014/main" id="{1F532DA5-D614-4AE2-A981-BA6893A2ACA8}"/>
              </a:ext>
            </a:extLst>
          </p:cNvPr>
          <p:cNvSpPr>
            <a:spLocks noGrp="1" noChangeArrowheads="1"/>
          </p:cNvSpPr>
          <p:nvPr>
            <p:ph type="ftr" sz="quarter" idx="11"/>
          </p:nvPr>
        </p:nvSpPr>
        <p:spPr>
          <a:ln/>
        </p:spPr>
        <p:txBody>
          <a:bodyPr/>
          <a:lstStyle>
            <a:lvl1pPr>
              <a:defRPr/>
            </a:lvl1pPr>
          </a:lstStyle>
          <a:p>
            <a:pPr>
              <a:defRPr/>
            </a:pPr>
            <a:endParaRPr lang="nb-NO"/>
          </a:p>
        </p:txBody>
      </p:sp>
      <p:sp>
        <p:nvSpPr>
          <p:cNvPr id="6" name="Rectangle 6">
            <a:extLst>
              <a:ext uri="{FF2B5EF4-FFF2-40B4-BE49-F238E27FC236}">
                <a16:creationId xmlns:a16="http://schemas.microsoft.com/office/drawing/2014/main" id="{F832DDF7-619F-4881-8781-0355464952FF}"/>
              </a:ext>
            </a:extLst>
          </p:cNvPr>
          <p:cNvSpPr>
            <a:spLocks noGrp="1" noChangeArrowheads="1"/>
          </p:cNvSpPr>
          <p:nvPr>
            <p:ph type="sldNum" sz="quarter" idx="12"/>
          </p:nvPr>
        </p:nvSpPr>
        <p:spPr>
          <a:ln/>
        </p:spPr>
        <p:txBody>
          <a:bodyPr/>
          <a:lstStyle>
            <a:lvl1pPr>
              <a:defRPr/>
            </a:lvl1pPr>
          </a:lstStyle>
          <a:p>
            <a:fld id="{F2F40C3E-D43E-4A57-8D55-66003BA54E62}" type="slidenum">
              <a:rPr lang="nb-NO" altLang="nb-NO"/>
              <a:pPr/>
              <a:t>‹#›</a:t>
            </a:fld>
            <a:endParaRPr lang="nb-NO" altLang="nb-NO"/>
          </a:p>
        </p:txBody>
      </p:sp>
    </p:spTree>
    <p:extLst>
      <p:ext uri="{BB962C8B-B14F-4D97-AF65-F5344CB8AC3E}">
        <p14:creationId xmlns:p14="http://schemas.microsoft.com/office/powerpoint/2010/main" val="41130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4">
            <a:extLst>
              <a:ext uri="{FF2B5EF4-FFF2-40B4-BE49-F238E27FC236}">
                <a16:creationId xmlns:a16="http://schemas.microsoft.com/office/drawing/2014/main" id="{40962F43-0F19-49E5-AD25-5E61E1C0C703}"/>
              </a:ext>
            </a:extLst>
          </p:cNvPr>
          <p:cNvSpPr>
            <a:spLocks noGrp="1" noChangeArrowheads="1"/>
          </p:cNvSpPr>
          <p:nvPr>
            <p:ph type="dt" sz="half" idx="10"/>
          </p:nvPr>
        </p:nvSpPr>
        <p:spPr>
          <a:ln/>
        </p:spPr>
        <p:txBody>
          <a:bodyPr/>
          <a:lstStyle>
            <a:lvl1pPr>
              <a:defRPr/>
            </a:lvl1pPr>
          </a:lstStyle>
          <a:p>
            <a:pPr>
              <a:defRPr/>
            </a:pPr>
            <a:endParaRPr lang="nb-NO"/>
          </a:p>
        </p:txBody>
      </p:sp>
      <p:sp>
        <p:nvSpPr>
          <p:cNvPr id="5" name="Rectangle 5">
            <a:extLst>
              <a:ext uri="{FF2B5EF4-FFF2-40B4-BE49-F238E27FC236}">
                <a16:creationId xmlns:a16="http://schemas.microsoft.com/office/drawing/2014/main" id="{130656FB-2F96-4CD7-9E18-99E2E4159D19}"/>
              </a:ext>
            </a:extLst>
          </p:cNvPr>
          <p:cNvSpPr>
            <a:spLocks noGrp="1" noChangeArrowheads="1"/>
          </p:cNvSpPr>
          <p:nvPr>
            <p:ph type="ftr" sz="quarter" idx="11"/>
          </p:nvPr>
        </p:nvSpPr>
        <p:spPr>
          <a:ln/>
        </p:spPr>
        <p:txBody>
          <a:bodyPr/>
          <a:lstStyle>
            <a:lvl1pPr>
              <a:defRPr/>
            </a:lvl1pPr>
          </a:lstStyle>
          <a:p>
            <a:pPr>
              <a:defRPr/>
            </a:pPr>
            <a:endParaRPr lang="nb-NO"/>
          </a:p>
        </p:txBody>
      </p:sp>
      <p:sp>
        <p:nvSpPr>
          <p:cNvPr id="6" name="Rectangle 6">
            <a:extLst>
              <a:ext uri="{FF2B5EF4-FFF2-40B4-BE49-F238E27FC236}">
                <a16:creationId xmlns:a16="http://schemas.microsoft.com/office/drawing/2014/main" id="{A91A0EF1-993B-4892-9259-83FF9C213FE3}"/>
              </a:ext>
            </a:extLst>
          </p:cNvPr>
          <p:cNvSpPr>
            <a:spLocks noGrp="1" noChangeArrowheads="1"/>
          </p:cNvSpPr>
          <p:nvPr>
            <p:ph type="sldNum" sz="quarter" idx="12"/>
          </p:nvPr>
        </p:nvSpPr>
        <p:spPr>
          <a:ln/>
        </p:spPr>
        <p:txBody>
          <a:bodyPr/>
          <a:lstStyle>
            <a:lvl1pPr>
              <a:defRPr/>
            </a:lvl1pPr>
          </a:lstStyle>
          <a:p>
            <a:fld id="{E5B3428B-912E-4BB0-AB1C-85B8AAF6F700}" type="slidenum">
              <a:rPr lang="nb-NO" altLang="nb-NO"/>
              <a:pPr/>
              <a:t>‹#›</a:t>
            </a:fld>
            <a:endParaRPr lang="nb-NO" altLang="nb-NO"/>
          </a:p>
        </p:txBody>
      </p:sp>
    </p:spTree>
    <p:extLst>
      <p:ext uri="{BB962C8B-B14F-4D97-AF65-F5344CB8AC3E}">
        <p14:creationId xmlns:p14="http://schemas.microsoft.com/office/powerpoint/2010/main" val="2498747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541338" y="5875338"/>
            <a:ext cx="5829300" cy="1816100"/>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a:t>Klikk for å redigere tekststiler i malen</a:t>
            </a:r>
          </a:p>
        </p:txBody>
      </p:sp>
      <p:sp>
        <p:nvSpPr>
          <p:cNvPr id="4" name="Rectangle 4">
            <a:extLst>
              <a:ext uri="{FF2B5EF4-FFF2-40B4-BE49-F238E27FC236}">
                <a16:creationId xmlns:a16="http://schemas.microsoft.com/office/drawing/2014/main" id="{ACB3CA3F-BCCB-4C8C-8DE8-A635DF50F07A}"/>
              </a:ext>
            </a:extLst>
          </p:cNvPr>
          <p:cNvSpPr>
            <a:spLocks noGrp="1" noChangeArrowheads="1"/>
          </p:cNvSpPr>
          <p:nvPr>
            <p:ph type="dt" sz="half" idx="10"/>
          </p:nvPr>
        </p:nvSpPr>
        <p:spPr>
          <a:ln/>
        </p:spPr>
        <p:txBody>
          <a:bodyPr/>
          <a:lstStyle>
            <a:lvl1pPr>
              <a:defRPr/>
            </a:lvl1pPr>
          </a:lstStyle>
          <a:p>
            <a:pPr>
              <a:defRPr/>
            </a:pPr>
            <a:endParaRPr lang="nb-NO"/>
          </a:p>
        </p:txBody>
      </p:sp>
      <p:sp>
        <p:nvSpPr>
          <p:cNvPr id="5" name="Rectangle 5">
            <a:extLst>
              <a:ext uri="{FF2B5EF4-FFF2-40B4-BE49-F238E27FC236}">
                <a16:creationId xmlns:a16="http://schemas.microsoft.com/office/drawing/2014/main" id="{6267BA17-99EE-4B25-AC19-B0C43697EEA1}"/>
              </a:ext>
            </a:extLst>
          </p:cNvPr>
          <p:cNvSpPr>
            <a:spLocks noGrp="1" noChangeArrowheads="1"/>
          </p:cNvSpPr>
          <p:nvPr>
            <p:ph type="ftr" sz="quarter" idx="11"/>
          </p:nvPr>
        </p:nvSpPr>
        <p:spPr>
          <a:ln/>
        </p:spPr>
        <p:txBody>
          <a:bodyPr/>
          <a:lstStyle>
            <a:lvl1pPr>
              <a:defRPr/>
            </a:lvl1pPr>
          </a:lstStyle>
          <a:p>
            <a:pPr>
              <a:defRPr/>
            </a:pPr>
            <a:endParaRPr lang="nb-NO"/>
          </a:p>
        </p:txBody>
      </p:sp>
      <p:sp>
        <p:nvSpPr>
          <p:cNvPr id="6" name="Rectangle 6">
            <a:extLst>
              <a:ext uri="{FF2B5EF4-FFF2-40B4-BE49-F238E27FC236}">
                <a16:creationId xmlns:a16="http://schemas.microsoft.com/office/drawing/2014/main" id="{81B2E1E6-F645-45CA-8DA6-A98EFC536F64}"/>
              </a:ext>
            </a:extLst>
          </p:cNvPr>
          <p:cNvSpPr>
            <a:spLocks noGrp="1" noChangeArrowheads="1"/>
          </p:cNvSpPr>
          <p:nvPr>
            <p:ph type="sldNum" sz="quarter" idx="12"/>
          </p:nvPr>
        </p:nvSpPr>
        <p:spPr>
          <a:ln/>
        </p:spPr>
        <p:txBody>
          <a:bodyPr/>
          <a:lstStyle>
            <a:lvl1pPr>
              <a:defRPr/>
            </a:lvl1pPr>
          </a:lstStyle>
          <a:p>
            <a:fld id="{40C995CD-9D1F-445C-8E1C-83BAA0AACBA6}" type="slidenum">
              <a:rPr lang="nb-NO" altLang="nb-NO"/>
              <a:pPr/>
              <a:t>‹#›</a:t>
            </a:fld>
            <a:endParaRPr lang="nb-NO" altLang="nb-NO"/>
          </a:p>
        </p:txBody>
      </p:sp>
    </p:spTree>
    <p:extLst>
      <p:ext uri="{BB962C8B-B14F-4D97-AF65-F5344CB8AC3E}">
        <p14:creationId xmlns:p14="http://schemas.microsoft.com/office/powerpoint/2010/main" val="2704817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514350" y="2641600"/>
            <a:ext cx="283845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3505200" y="2641600"/>
            <a:ext cx="283845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Rectangle 4">
            <a:extLst>
              <a:ext uri="{FF2B5EF4-FFF2-40B4-BE49-F238E27FC236}">
                <a16:creationId xmlns:a16="http://schemas.microsoft.com/office/drawing/2014/main" id="{42D39B21-3774-4F9C-A005-924A1C3AFC84}"/>
              </a:ext>
            </a:extLst>
          </p:cNvPr>
          <p:cNvSpPr>
            <a:spLocks noGrp="1" noChangeArrowheads="1"/>
          </p:cNvSpPr>
          <p:nvPr>
            <p:ph type="dt" sz="half" idx="10"/>
          </p:nvPr>
        </p:nvSpPr>
        <p:spPr>
          <a:ln/>
        </p:spPr>
        <p:txBody>
          <a:bodyPr/>
          <a:lstStyle>
            <a:lvl1pPr>
              <a:defRPr/>
            </a:lvl1pPr>
          </a:lstStyle>
          <a:p>
            <a:pPr>
              <a:defRPr/>
            </a:pPr>
            <a:endParaRPr lang="nb-NO"/>
          </a:p>
        </p:txBody>
      </p:sp>
      <p:sp>
        <p:nvSpPr>
          <p:cNvPr id="6" name="Rectangle 5">
            <a:extLst>
              <a:ext uri="{FF2B5EF4-FFF2-40B4-BE49-F238E27FC236}">
                <a16:creationId xmlns:a16="http://schemas.microsoft.com/office/drawing/2014/main" id="{8BE9132F-8BF8-4141-B24A-CF33D3B82BE5}"/>
              </a:ext>
            </a:extLst>
          </p:cNvPr>
          <p:cNvSpPr>
            <a:spLocks noGrp="1" noChangeArrowheads="1"/>
          </p:cNvSpPr>
          <p:nvPr>
            <p:ph type="ftr" sz="quarter" idx="11"/>
          </p:nvPr>
        </p:nvSpPr>
        <p:spPr>
          <a:ln/>
        </p:spPr>
        <p:txBody>
          <a:bodyPr/>
          <a:lstStyle>
            <a:lvl1pPr>
              <a:defRPr/>
            </a:lvl1pPr>
          </a:lstStyle>
          <a:p>
            <a:pPr>
              <a:defRPr/>
            </a:pPr>
            <a:endParaRPr lang="nb-NO"/>
          </a:p>
        </p:txBody>
      </p:sp>
      <p:sp>
        <p:nvSpPr>
          <p:cNvPr id="7" name="Rectangle 6">
            <a:extLst>
              <a:ext uri="{FF2B5EF4-FFF2-40B4-BE49-F238E27FC236}">
                <a16:creationId xmlns:a16="http://schemas.microsoft.com/office/drawing/2014/main" id="{84C577E3-EA3A-46E9-A846-DD61E3C86F22}"/>
              </a:ext>
            </a:extLst>
          </p:cNvPr>
          <p:cNvSpPr>
            <a:spLocks noGrp="1" noChangeArrowheads="1"/>
          </p:cNvSpPr>
          <p:nvPr>
            <p:ph type="sldNum" sz="quarter" idx="12"/>
          </p:nvPr>
        </p:nvSpPr>
        <p:spPr>
          <a:ln/>
        </p:spPr>
        <p:txBody>
          <a:bodyPr/>
          <a:lstStyle>
            <a:lvl1pPr>
              <a:defRPr/>
            </a:lvl1pPr>
          </a:lstStyle>
          <a:p>
            <a:fld id="{9E0942B6-ED00-4B00-9728-36CD401E0D73}" type="slidenum">
              <a:rPr lang="nb-NO" altLang="nb-NO"/>
              <a:pPr/>
              <a:t>‹#›</a:t>
            </a:fld>
            <a:endParaRPr lang="nb-NO" altLang="nb-NO"/>
          </a:p>
        </p:txBody>
      </p:sp>
    </p:spTree>
    <p:extLst>
      <p:ext uri="{BB962C8B-B14F-4D97-AF65-F5344CB8AC3E}">
        <p14:creationId xmlns:p14="http://schemas.microsoft.com/office/powerpoint/2010/main" val="215060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342900" y="366713"/>
            <a:ext cx="6172200" cy="1524000"/>
          </a:xfrm>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Rectangle 4">
            <a:extLst>
              <a:ext uri="{FF2B5EF4-FFF2-40B4-BE49-F238E27FC236}">
                <a16:creationId xmlns:a16="http://schemas.microsoft.com/office/drawing/2014/main" id="{5F6CFDCD-6514-45E7-83F1-58F1F17BCCE8}"/>
              </a:ext>
            </a:extLst>
          </p:cNvPr>
          <p:cNvSpPr>
            <a:spLocks noGrp="1" noChangeArrowheads="1"/>
          </p:cNvSpPr>
          <p:nvPr>
            <p:ph type="dt" sz="half" idx="10"/>
          </p:nvPr>
        </p:nvSpPr>
        <p:spPr>
          <a:ln/>
        </p:spPr>
        <p:txBody>
          <a:bodyPr/>
          <a:lstStyle>
            <a:lvl1pPr>
              <a:defRPr/>
            </a:lvl1pPr>
          </a:lstStyle>
          <a:p>
            <a:pPr>
              <a:defRPr/>
            </a:pPr>
            <a:endParaRPr lang="nb-NO"/>
          </a:p>
        </p:txBody>
      </p:sp>
      <p:sp>
        <p:nvSpPr>
          <p:cNvPr id="8" name="Rectangle 5">
            <a:extLst>
              <a:ext uri="{FF2B5EF4-FFF2-40B4-BE49-F238E27FC236}">
                <a16:creationId xmlns:a16="http://schemas.microsoft.com/office/drawing/2014/main" id="{4A7A1995-6DED-473F-91B0-E8DBB1743658}"/>
              </a:ext>
            </a:extLst>
          </p:cNvPr>
          <p:cNvSpPr>
            <a:spLocks noGrp="1" noChangeArrowheads="1"/>
          </p:cNvSpPr>
          <p:nvPr>
            <p:ph type="ftr" sz="quarter" idx="11"/>
          </p:nvPr>
        </p:nvSpPr>
        <p:spPr>
          <a:ln/>
        </p:spPr>
        <p:txBody>
          <a:bodyPr/>
          <a:lstStyle>
            <a:lvl1pPr>
              <a:defRPr/>
            </a:lvl1pPr>
          </a:lstStyle>
          <a:p>
            <a:pPr>
              <a:defRPr/>
            </a:pPr>
            <a:endParaRPr lang="nb-NO"/>
          </a:p>
        </p:txBody>
      </p:sp>
      <p:sp>
        <p:nvSpPr>
          <p:cNvPr id="9" name="Rectangle 6">
            <a:extLst>
              <a:ext uri="{FF2B5EF4-FFF2-40B4-BE49-F238E27FC236}">
                <a16:creationId xmlns:a16="http://schemas.microsoft.com/office/drawing/2014/main" id="{A35E3006-96EA-4059-BADC-B0098C117B73}"/>
              </a:ext>
            </a:extLst>
          </p:cNvPr>
          <p:cNvSpPr>
            <a:spLocks noGrp="1" noChangeArrowheads="1"/>
          </p:cNvSpPr>
          <p:nvPr>
            <p:ph type="sldNum" sz="quarter" idx="12"/>
          </p:nvPr>
        </p:nvSpPr>
        <p:spPr>
          <a:ln/>
        </p:spPr>
        <p:txBody>
          <a:bodyPr/>
          <a:lstStyle>
            <a:lvl1pPr>
              <a:defRPr/>
            </a:lvl1pPr>
          </a:lstStyle>
          <a:p>
            <a:fld id="{4F79E9B6-A7CA-4A05-9D00-F0D94559FB1D}" type="slidenum">
              <a:rPr lang="nb-NO" altLang="nb-NO"/>
              <a:pPr/>
              <a:t>‹#›</a:t>
            </a:fld>
            <a:endParaRPr lang="nb-NO" altLang="nb-NO"/>
          </a:p>
        </p:txBody>
      </p:sp>
    </p:spTree>
    <p:extLst>
      <p:ext uri="{BB962C8B-B14F-4D97-AF65-F5344CB8AC3E}">
        <p14:creationId xmlns:p14="http://schemas.microsoft.com/office/powerpoint/2010/main" val="3500332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Rectangle 4">
            <a:extLst>
              <a:ext uri="{FF2B5EF4-FFF2-40B4-BE49-F238E27FC236}">
                <a16:creationId xmlns:a16="http://schemas.microsoft.com/office/drawing/2014/main" id="{C690061D-819E-4DA9-9EA0-E0241D74E64F}"/>
              </a:ext>
            </a:extLst>
          </p:cNvPr>
          <p:cNvSpPr>
            <a:spLocks noGrp="1" noChangeArrowheads="1"/>
          </p:cNvSpPr>
          <p:nvPr>
            <p:ph type="dt" sz="half" idx="10"/>
          </p:nvPr>
        </p:nvSpPr>
        <p:spPr>
          <a:ln/>
        </p:spPr>
        <p:txBody>
          <a:bodyPr/>
          <a:lstStyle>
            <a:lvl1pPr>
              <a:defRPr/>
            </a:lvl1pPr>
          </a:lstStyle>
          <a:p>
            <a:pPr>
              <a:defRPr/>
            </a:pPr>
            <a:endParaRPr lang="nb-NO"/>
          </a:p>
        </p:txBody>
      </p:sp>
      <p:sp>
        <p:nvSpPr>
          <p:cNvPr id="4" name="Rectangle 5">
            <a:extLst>
              <a:ext uri="{FF2B5EF4-FFF2-40B4-BE49-F238E27FC236}">
                <a16:creationId xmlns:a16="http://schemas.microsoft.com/office/drawing/2014/main" id="{18D11222-DF90-4252-8255-BAAF6C78AA94}"/>
              </a:ext>
            </a:extLst>
          </p:cNvPr>
          <p:cNvSpPr>
            <a:spLocks noGrp="1" noChangeArrowheads="1"/>
          </p:cNvSpPr>
          <p:nvPr>
            <p:ph type="ftr" sz="quarter" idx="11"/>
          </p:nvPr>
        </p:nvSpPr>
        <p:spPr>
          <a:ln/>
        </p:spPr>
        <p:txBody>
          <a:bodyPr/>
          <a:lstStyle>
            <a:lvl1pPr>
              <a:defRPr/>
            </a:lvl1pPr>
          </a:lstStyle>
          <a:p>
            <a:pPr>
              <a:defRPr/>
            </a:pPr>
            <a:endParaRPr lang="nb-NO"/>
          </a:p>
        </p:txBody>
      </p:sp>
      <p:sp>
        <p:nvSpPr>
          <p:cNvPr id="5" name="Rectangle 6">
            <a:extLst>
              <a:ext uri="{FF2B5EF4-FFF2-40B4-BE49-F238E27FC236}">
                <a16:creationId xmlns:a16="http://schemas.microsoft.com/office/drawing/2014/main" id="{76E01559-7DE1-4ECA-BE69-3B3EB00F243E}"/>
              </a:ext>
            </a:extLst>
          </p:cNvPr>
          <p:cNvSpPr>
            <a:spLocks noGrp="1" noChangeArrowheads="1"/>
          </p:cNvSpPr>
          <p:nvPr>
            <p:ph type="sldNum" sz="quarter" idx="12"/>
          </p:nvPr>
        </p:nvSpPr>
        <p:spPr>
          <a:ln/>
        </p:spPr>
        <p:txBody>
          <a:bodyPr/>
          <a:lstStyle>
            <a:lvl1pPr>
              <a:defRPr/>
            </a:lvl1pPr>
          </a:lstStyle>
          <a:p>
            <a:fld id="{F0F93005-8EC0-464F-8007-95A03C999B05}" type="slidenum">
              <a:rPr lang="nb-NO" altLang="nb-NO"/>
              <a:pPr/>
              <a:t>‹#›</a:t>
            </a:fld>
            <a:endParaRPr lang="nb-NO" altLang="nb-NO"/>
          </a:p>
        </p:txBody>
      </p:sp>
    </p:spTree>
    <p:extLst>
      <p:ext uri="{BB962C8B-B14F-4D97-AF65-F5344CB8AC3E}">
        <p14:creationId xmlns:p14="http://schemas.microsoft.com/office/powerpoint/2010/main" val="3411831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79D1629-E92C-4C1A-9EF6-28D1D24A67AD}"/>
              </a:ext>
            </a:extLst>
          </p:cNvPr>
          <p:cNvSpPr>
            <a:spLocks noGrp="1" noChangeArrowheads="1"/>
          </p:cNvSpPr>
          <p:nvPr>
            <p:ph type="dt" sz="half" idx="10"/>
          </p:nvPr>
        </p:nvSpPr>
        <p:spPr>
          <a:ln/>
        </p:spPr>
        <p:txBody>
          <a:bodyPr/>
          <a:lstStyle>
            <a:lvl1pPr>
              <a:defRPr/>
            </a:lvl1pPr>
          </a:lstStyle>
          <a:p>
            <a:pPr>
              <a:defRPr/>
            </a:pPr>
            <a:endParaRPr lang="nb-NO"/>
          </a:p>
        </p:txBody>
      </p:sp>
      <p:sp>
        <p:nvSpPr>
          <p:cNvPr id="3" name="Rectangle 5">
            <a:extLst>
              <a:ext uri="{FF2B5EF4-FFF2-40B4-BE49-F238E27FC236}">
                <a16:creationId xmlns:a16="http://schemas.microsoft.com/office/drawing/2014/main" id="{BAE85BFE-2CD6-4588-8DFF-1B27CA600404}"/>
              </a:ext>
            </a:extLst>
          </p:cNvPr>
          <p:cNvSpPr>
            <a:spLocks noGrp="1" noChangeArrowheads="1"/>
          </p:cNvSpPr>
          <p:nvPr>
            <p:ph type="ftr" sz="quarter" idx="11"/>
          </p:nvPr>
        </p:nvSpPr>
        <p:spPr>
          <a:ln/>
        </p:spPr>
        <p:txBody>
          <a:bodyPr/>
          <a:lstStyle>
            <a:lvl1pPr>
              <a:defRPr/>
            </a:lvl1pPr>
          </a:lstStyle>
          <a:p>
            <a:pPr>
              <a:defRPr/>
            </a:pPr>
            <a:endParaRPr lang="nb-NO"/>
          </a:p>
        </p:txBody>
      </p:sp>
      <p:sp>
        <p:nvSpPr>
          <p:cNvPr id="4" name="Rectangle 6">
            <a:extLst>
              <a:ext uri="{FF2B5EF4-FFF2-40B4-BE49-F238E27FC236}">
                <a16:creationId xmlns:a16="http://schemas.microsoft.com/office/drawing/2014/main" id="{AC83650E-B820-42A6-9450-3FF142BB816B}"/>
              </a:ext>
            </a:extLst>
          </p:cNvPr>
          <p:cNvSpPr>
            <a:spLocks noGrp="1" noChangeArrowheads="1"/>
          </p:cNvSpPr>
          <p:nvPr>
            <p:ph type="sldNum" sz="quarter" idx="12"/>
          </p:nvPr>
        </p:nvSpPr>
        <p:spPr>
          <a:ln/>
        </p:spPr>
        <p:txBody>
          <a:bodyPr/>
          <a:lstStyle>
            <a:lvl1pPr>
              <a:defRPr/>
            </a:lvl1pPr>
          </a:lstStyle>
          <a:p>
            <a:fld id="{D2482D07-1BA9-4C0F-BEBC-55BD7C8954F2}" type="slidenum">
              <a:rPr lang="nb-NO" altLang="nb-NO"/>
              <a:pPr/>
              <a:t>‹#›</a:t>
            </a:fld>
            <a:endParaRPr lang="nb-NO" altLang="nb-NO"/>
          </a:p>
        </p:txBody>
      </p:sp>
    </p:spTree>
    <p:extLst>
      <p:ext uri="{BB962C8B-B14F-4D97-AF65-F5344CB8AC3E}">
        <p14:creationId xmlns:p14="http://schemas.microsoft.com/office/powerpoint/2010/main" val="1498307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342900" y="363538"/>
            <a:ext cx="2255838" cy="1549400"/>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Rectangle 4">
            <a:extLst>
              <a:ext uri="{FF2B5EF4-FFF2-40B4-BE49-F238E27FC236}">
                <a16:creationId xmlns:a16="http://schemas.microsoft.com/office/drawing/2014/main" id="{7246CF60-E6C1-472B-B016-B6FD6D21BBBE}"/>
              </a:ext>
            </a:extLst>
          </p:cNvPr>
          <p:cNvSpPr>
            <a:spLocks noGrp="1" noChangeArrowheads="1"/>
          </p:cNvSpPr>
          <p:nvPr>
            <p:ph type="dt" sz="half" idx="10"/>
          </p:nvPr>
        </p:nvSpPr>
        <p:spPr>
          <a:ln/>
        </p:spPr>
        <p:txBody>
          <a:bodyPr/>
          <a:lstStyle>
            <a:lvl1pPr>
              <a:defRPr/>
            </a:lvl1pPr>
          </a:lstStyle>
          <a:p>
            <a:pPr>
              <a:defRPr/>
            </a:pPr>
            <a:endParaRPr lang="nb-NO"/>
          </a:p>
        </p:txBody>
      </p:sp>
      <p:sp>
        <p:nvSpPr>
          <p:cNvPr id="6" name="Rectangle 5">
            <a:extLst>
              <a:ext uri="{FF2B5EF4-FFF2-40B4-BE49-F238E27FC236}">
                <a16:creationId xmlns:a16="http://schemas.microsoft.com/office/drawing/2014/main" id="{39EA1301-4F50-44AA-B5BE-64A6ED128F20}"/>
              </a:ext>
            </a:extLst>
          </p:cNvPr>
          <p:cNvSpPr>
            <a:spLocks noGrp="1" noChangeArrowheads="1"/>
          </p:cNvSpPr>
          <p:nvPr>
            <p:ph type="ftr" sz="quarter" idx="11"/>
          </p:nvPr>
        </p:nvSpPr>
        <p:spPr>
          <a:ln/>
        </p:spPr>
        <p:txBody>
          <a:bodyPr/>
          <a:lstStyle>
            <a:lvl1pPr>
              <a:defRPr/>
            </a:lvl1pPr>
          </a:lstStyle>
          <a:p>
            <a:pPr>
              <a:defRPr/>
            </a:pPr>
            <a:endParaRPr lang="nb-NO"/>
          </a:p>
        </p:txBody>
      </p:sp>
      <p:sp>
        <p:nvSpPr>
          <p:cNvPr id="7" name="Rectangle 6">
            <a:extLst>
              <a:ext uri="{FF2B5EF4-FFF2-40B4-BE49-F238E27FC236}">
                <a16:creationId xmlns:a16="http://schemas.microsoft.com/office/drawing/2014/main" id="{D46CE8C7-6619-496D-B25E-74053E772C07}"/>
              </a:ext>
            </a:extLst>
          </p:cNvPr>
          <p:cNvSpPr>
            <a:spLocks noGrp="1" noChangeArrowheads="1"/>
          </p:cNvSpPr>
          <p:nvPr>
            <p:ph type="sldNum" sz="quarter" idx="12"/>
          </p:nvPr>
        </p:nvSpPr>
        <p:spPr>
          <a:ln/>
        </p:spPr>
        <p:txBody>
          <a:bodyPr/>
          <a:lstStyle>
            <a:lvl1pPr>
              <a:defRPr/>
            </a:lvl1pPr>
          </a:lstStyle>
          <a:p>
            <a:fld id="{18B508BD-DC81-42A6-AAB6-B83F05376490}" type="slidenum">
              <a:rPr lang="nb-NO" altLang="nb-NO"/>
              <a:pPr/>
              <a:t>‹#›</a:t>
            </a:fld>
            <a:endParaRPr lang="nb-NO" altLang="nb-NO"/>
          </a:p>
        </p:txBody>
      </p:sp>
    </p:spTree>
    <p:extLst>
      <p:ext uri="{BB962C8B-B14F-4D97-AF65-F5344CB8AC3E}">
        <p14:creationId xmlns:p14="http://schemas.microsoft.com/office/powerpoint/2010/main" val="1718530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344613" y="6400800"/>
            <a:ext cx="4114800" cy="755650"/>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b-NO" noProof="0"/>
              <a:t>Klikk på ikonet for å legge til et bilde</a:t>
            </a:r>
          </a:p>
        </p:txBody>
      </p:sp>
      <p:sp>
        <p:nvSpPr>
          <p:cNvPr id="4" name="Plassholder for tekst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Rectangle 4">
            <a:extLst>
              <a:ext uri="{FF2B5EF4-FFF2-40B4-BE49-F238E27FC236}">
                <a16:creationId xmlns:a16="http://schemas.microsoft.com/office/drawing/2014/main" id="{8806CF62-332C-4F2D-B1F4-63D49640CA94}"/>
              </a:ext>
            </a:extLst>
          </p:cNvPr>
          <p:cNvSpPr>
            <a:spLocks noGrp="1" noChangeArrowheads="1"/>
          </p:cNvSpPr>
          <p:nvPr>
            <p:ph type="dt" sz="half" idx="10"/>
          </p:nvPr>
        </p:nvSpPr>
        <p:spPr>
          <a:ln/>
        </p:spPr>
        <p:txBody>
          <a:bodyPr/>
          <a:lstStyle>
            <a:lvl1pPr>
              <a:defRPr/>
            </a:lvl1pPr>
          </a:lstStyle>
          <a:p>
            <a:pPr>
              <a:defRPr/>
            </a:pPr>
            <a:endParaRPr lang="nb-NO"/>
          </a:p>
        </p:txBody>
      </p:sp>
      <p:sp>
        <p:nvSpPr>
          <p:cNvPr id="6" name="Rectangle 5">
            <a:extLst>
              <a:ext uri="{FF2B5EF4-FFF2-40B4-BE49-F238E27FC236}">
                <a16:creationId xmlns:a16="http://schemas.microsoft.com/office/drawing/2014/main" id="{5D9229FC-452C-4AD8-98F4-4BAD8DEFD126}"/>
              </a:ext>
            </a:extLst>
          </p:cNvPr>
          <p:cNvSpPr>
            <a:spLocks noGrp="1" noChangeArrowheads="1"/>
          </p:cNvSpPr>
          <p:nvPr>
            <p:ph type="ftr" sz="quarter" idx="11"/>
          </p:nvPr>
        </p:nvSpPr>
        <p:spPr>
          <a:ln/>
        </p:spPr>
        <p:txBody>
          <a:bodyPr/>
          <a:lstStyle>
            <a:lvl1pPr>
              <a:defRPr/>
            </a:lvl1pPr>
          </a:lstStyle>
          <a:p>
            <a:pPr>
              <a:defRPr/>
            </a:pPr>
            <a:endParaRPr lang="nb-NO"/>
          </a:p>
        </p:txBody>
      </p:sp>
      <p:sp>
        <p:nvSpPr>
          <p:cNvPr id="7" name="Rectangle 6">
            <a:extLst>
              <a:ext uri="{FF2B5EF4-FFF2-40B4-BE49-F238E27FC236}">
                <a16:creationId xmlns:a16="http://schemas.microsoft.com/office/drawing/2014/main" id="{730D534E-47C6-456E-B41C-FD96F7028DB9}"/>
              </a:ext>
            </a:extLst>
          </p:cNvPr>
          <p:cNvSpPr>
            <a:spLocks noGrp="1" noChangeArrowheads="1"/>
          </p:cNvSpPr>
          <p:nvPr>
            <p:ph type="sldNum" sz="quarter" idx="12"/>
          </p:nvPr>
        </p:nvSpPr>
        <p:spPr>
          <a:ln/>
        </p:spPr>
        <p:txBody>
          <a:bodyPr/>
          <a:lstStyle>
            <a:lvl1pPr>
              <a:defRPr/>
            </a:lvl1pPr>
          </a:lstStyle>
          <a:p>
            <a:fld id="{D2462B9B-C3DE-4B35-A52E-53C008B0C868}" type="slidenum">
              <a:rPr lang="nb-NO" altLang="nb-NO"/>
              <a:pPr/>
              <a:t>‹#›</a:t>
            </a:fld>
            <a:endParaRPr lang="nb-NO" altLang="nb-NO"/>
          </a:p>
        </p:txBody>
      </p:sp>
    </p:spTree>
    <p:extLst>
      <p:ext uri="{BB962C8B-B14F-4D97-AF65-F5344CB8AC3E}">
        <p14:creationId xmlns:p14="http://schemas.microsoft.com/office/powerpoint/2010/main" val="986892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F82288C-A322-41E2-AEBE-D117D0431801}"/>
              </a:ext>
            </a:extLst>
          </p:cNvPr>
          <p:cNvSpPr>
            <a:spLocks noGrp="1" noChangeArrowheads="1"/>
          </p:cNvSpPr>
          <p:nvPr>
            <p:ph type="title"/>
          </p:nvPr>
        </p:nvSpPr>
        <p:spPr bwMode="auto">
          <a:xfrm>
            <a:off x="514350" y="812800"/>
            <a:ext cx="58293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b-NO" altLang="nb-NO"/>
              <a:t>Klikk for å redigere tittelstil</a:t>
            </a:r>
          </a:p>
        </p:txBody>
      </p:sp>
      <p:sp>
        <p:nvSpPr>
          <p:cNvPr id="1027" name="Rectangle 3">
            <a:extLst>
              <a:ext uri="{FF2B5EF4-FFF2-40B4-BE49-F238E27FC236}">
                <a16:creationId xmlns:a16="http://schemas.microsoft.com/office/drawing/2014/main" id="{D9948174-622D-4DF6-8E29-BB372E7C403C}"/>
              </a:ext>
            </a:extLst>
          </p:cNvPr>
          <p:cNvSpPr>
            <a:spLocks noGrp="1" noChangeArrowheads="1"/>
          </p:cNvSpPr>
          <p:nvPr>
            <p:ph type="body" idx="1"/>
          </p:nvPr>
        </p:nvSpPr>
        <p:spPr bwMode="auto">
          <a:xfrm>
            <a:off x="514350" y="2641600"/>
            <a:ext cx="582930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sp>
        <p:nvSpPr>
          <p:cNvPr id="1028" name="Rectangle 4">
            <a:extLst>
              <a:ext uri="{FF2B5EF4-FFF2-40B4-BE49-F238E27FC236}">
                <a16:creationId xmlns:a16="http://schemas.microsoft.com/office/drawing/2014/main" id="{70E0E026-566B-45B4-ABCA-8CEF49451090}"/>
              </a:ext>
            </a:extLst>
          </p:cNvPr>
          <p:cNvSpPr>
            <a:spLocks noGrp="1" noChangeArrowheads="1"/>
          </p:cNvSpPr>
          <p:nvPr>
            <p:ph type="dt" sz="half" idx="2"/>
          </p:nvPr>
        </p:nvSpPr>
        <p:spPr bwMode="auto">
          <a:xfrm>
            <a:off x="514350" y="8331200"/>
            <a:ext cx="1428750" cy="609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smtClean="0">
                <a:latin typeface="Arial" charset="0"/>
                <a:ea typeface="ＭＳ Ｐゴシック" charset="0"/>
              </a:defRPr>
            </a:lvl1pPr>
          </a:lstStyle>
          <a:p>
            <a:pPr>
              <a:defRPr/>
            </a:pPr>
            <a:endParaRPr lang="nb-NO"/>
          </a:p>
        </p:txBody>
      </p:sp>
      <p:sp>
        <p:nvSpPr>
          <p:cNvPr id="1029" name="Rectangle 5">
            <a:extLst>
              <a:ext uri="{FF2B5EF4-FFF2-40B4-BE49-F238E27FC236}">
                <a16:creationId xmlns:a16="http://schemas.microsoft.com/office/drawing/2014/main" id="{3C4E17EB-19A0-43B5-BE5A-EF88EB65EEBB}"/>
              </a:ext>
            </a:extLst>
          </p:cNvPr>
          <p:cNvSpPr>
            <a:spLocks noGrp="1" noChangeArrowheads="1"/>
          </p:cNvSpPr>
          <p:nvPr>
            <p:ph type="ftr" sz="quarter" idx="3"/>
          </p:nvPr>
        </p:nvSpPr>
        <p:spPr bwMode="auto">
          <a:xfrm>
            <a:off x="2343150" y="8331200"/>
            <a:ext cx="2171700" cy="609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smtClean="0">
                <a:latin typeface="Arial" charset="0"/>
                <a:ea typeface="ＭＳ Ｐゴシック" charset="0"/>
              </a:defRPr>
            </a:lvl1pPr>
          </a:lstStyle>
          <a:p>
            <a:pPr>
              <a:defRPr/>
            </a:pPr>
            <a:endParaRPr lang="nb-NO"/>
          </a:p>
        </p:txBody>
      </p:sp>
      <p:sp>
        <p:nvSpPr>
          <p:cNvPr id="1030" name="Rectangle 6">
            <a:extLst>
              <a:ext uri="{FF2B5EF4-FFF2-40B4-BE49-F238E27FC236}">
                <a16:creationId xmlns:a16="http://schemas.microsoft.com/office/drawing/2014/main" id="{D05C7E77-57CA-4221-B956-D2231B0853C0}"/>
              </a:ext>
            </a:extLst>
          </p:cNvPr>
          <p:cNvSpPr>
            <a:spLocks noGrp="1" noChangeArrowheads="1"/>
          </p:cNvSpPr>
          <p:nvPr>
            <p:ph type="sldNum" sz="quarter" idx="4"/>
          </p:nvPr>
        </p:nvSpPr>
        <p:spPr bwMode="auto">
          <a:xfrm>
            <a:off x="4914900" y="8331200"/>
            <a:ext cx="1428750" cy="609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a:lvl1pPr>
          </a:lstStyle>
          <a:p>
            <a:fld id="{D953F20F-2545-4CDD-A4B7-D8231B069180}" type="slidenum">
              <a:rPr lang="nb-NO" altLang="nb-NO"/>
              <a:pPr/>
              <a:t>‹#›</a:t>
            </a:fld>
            <a:endParaRPr lang="nb-NO" altLang="nb-NO"/>
          </a:p>
        </p:txBody>
      </p:sp>
      <p:pic>
        <p:nvPicPr>
          <p:cNvPr id="1031" name="Picture 7" descr="hvitoggrønn_bakgrunn_A4">
            <a:extLst>
              <a:ext uri="{FF2B5EF4-FFF2-40B4-BE49-F238E27FC236}">
                <a16:creationId xmlns:a16="http://schemas.microsoft.com/office/drawing/2014/main" id="{D25E33A5-9D28-49E2-B28E-59183274298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S PGothic" panose="020B0600070205080204" pitchFamily="34" charset="-128"/>
          <a:cs typeface="+mj-cs"/>
        </a:defRPr>
      </a:lvl1pPr>
      <a:lvl2pPr algn="ctr" rtl="0" eaLnBrk="1" fontAlgn="base" hangingPunct="1">
        <a:spcBef>
          <a:spcPct val="0"/>
        </a:spcBef>
        <a:spcAft>
          <a:spcPct val="0"/>
        </a:spcAft>
        <a:defRPr sz="4400">
          <a:solidFill>
            <a:schemeClr val="tx2"/>
          </a:solidFill>
          <a:latin typeface="Arial" charset="0"/>
          <a:ea typeface="MS PGothic" panose="020B0600070205080204" pitchFamily="34" charset="-128"/>
          <a:cs typeface="ＭＳ Ｐゴシック" charset="0"/>
        </a:defRPr>
      </a:lvl2pPr>
      <a:lvl3pPr algn="ctr" rtl="0" eaLnBrk="1" fontAlgn="base" hangingPunct="1">
        <a:spcBef>
          <a:spcPct val="0"/>
        </a:spcBef>
        <a:spcAft>
          <a:spcPct val="0"/>
        </a:spcAft>
        <a:defRPr sz="4400">
          <a:solidFill>
            <a:schemeClr val="tx2"/>
          </a:solidFill>
          <a:latin typeface="Arial" charset="0"/>
          <a:ea typeface="MS PGothic" panose="020B0600070205080204" pitchFamily="34" charset="-128"/>
          <a:cs typeface="ＭＳ Ｐゴシック" charset="0"/>
        </a:defRPr>
      </a:lvl3pPr>
      <a:lvl4pPr algn="ctr" rtl="0" eaLnBrk="1" fontAlgn="base" hangingPunct="1">
        <a:spcBef>
          <a:spcPct val="0"/>
        </a:spcBef>
        <a:spcAft>
          <a:spcPct val="0"/>
        </a:spcAft>
        <a:defRPr sz="4400">
          <a:solidFill>
            <a:schemeClr val="tx2"/>
          </a:solidFill>
          <a:latin typeface="Arial" charset="0"/>
          <a:ea typeface="MS PGothic" panose="020B0600070205080204" pitchFamily="34" charset="-128"/>
          <a:cs typeface="ＭＳ Ｐゴシック" charset="0"/>
        </a:defRPr>
      </a:lvl4pPr>
      <a:lvl5pPr algn="ctr" rtl="0" eaLnBrk="1" fontAlgn="base" hangingPunct="1">
        <a:spcBef>
          <a:spcPct val="0"/>
        </a:spcBef>
        <a:spcAft>
          <a:spcPct val="0"/>
        </a:spcAft>
        <a:defRPr sz="4400">
          <a:solidFill>
            <a:schemeClr val="tx2"/>
          </a:solidFill>
          <a:latin typeface="Arial" charset="0"/>
          <a:ea typeface="MS PGothic" panose="020B0600070205080204" pitchFamily="34" charset="-128"/>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6" descr="hvitoggrønn2_bakgrunn_A4">
            <a:extLst>
              <a:ext uri="{FF2B5EF4-FFF2-40B4-BE49-F238E27FC236}">
                <a16:creationId xmlns:a16="http://schemas.microsoft.com/office/drawing/2014/main" id="{6DAB7699-DF57-4526-9FC4-C763958503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059168" cy="978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5">
            <a:extLst>
              <a:ext uri="{FF2B5EF4-FFF2-40B4-BE49-F238E27FC236}">
                <a16:creationId xmlns:a16="http://schemas.microsoft.com/office/drawing/2014/main" id="{B5867713-608B-4367-B320-9C1F3288F210}"/>
              </a:ext>
            </a:extLst>
          </p:cNvPr>
          <p:cNvSpPr>
            <a:spLocks noChangeArrowheads="1"/>
          </p:cNvSpPr>
          <p:nvPr/>
        </p:nvSpPr>
        <p:spPr bwMode="auto">
          <a:xfrm>
            <a:off x="188640" y="3619500"/>
            <a:ext cx="3024336" cy="2896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spcBef>
                <a:spcPct val="20000"/>
              </a:spcBef>
            </a:pPr>
            <a:r>
              <a:rPr lang="nb-NO" altLang="nb-NO" sz="3600" dirty="0"/>
              <a:t>Årsmelding </a:t>
            </a:r>
          </a:p>
          <a:p>
            <a:pPr algn="ctr" eaLnBrk="1" hangingPunct="1">
              <a:spcBef>
                <a:spcPct val="20000"/>
              </a:spcBef>
            </a:pPr>
            <a:r>
              <a:rPr lang="nb-NO" altLang="nb-NO" sz="3600" dirty="0"/>
              <a:t>Etne </a:t>
            </a:r>
            <a:r>
              <a:rPr lang="nb-NO" altLang="nb-NO" sz="3600"/>
              <a:t>Frivilligsentral 2022</a:t>
            </a:r>
            <a:endParaRPr lang="nb-NO" altLang="nb-NO" sz="3600" dirty="0"/>
          </a:p>
        </p:txBody>
      </p:sp>
      <p:sp>
        <p:nvSpPr>
          <p:cNvPr id="3075" name="Rectangle 7">
            <a:extLst>
              <a:ext uri="{FF2B5EF4-FFF2-40B4-BE49-F238E27FC236}">
                <a16:creationId xmlns:a16="http://schemas.microsoft.com/office/drawing/2014/main" id="{60C170B0-1372-4D60-A42E-8FBB3590B526}"/>
              </a:ext>
            </a:extLst>
          </p:cNvPr>
          <p:cNvSpPr>
            <a:spLocks noChangeArrowheads="1"/>
          </p:cNvSpPr>
          <p:nvPr/>
        </p:nvSpPr>
        <p:spPr bwMode="auto">
          <a:xfrm>
            <a:off x="3849962" y="1231900"/>
            <a:ext cx="3008038" cy="668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spcBef>
                <a:spcPct val="20000"/>
              </a:spcBef>
            </a:pPr>
            <a:r>
              <a:rPr lang="nb-NO" altLang="nb-NO" sz="2800" dirty="0">
                <a:solidFill>
                  <a:schemeClr val="bg1"/>
                </a:solidFill>
              </a:rPr>
              <a:t>Frivilligsentralen er </a:t>
            </a:r>
            <a:r>
              <a:rPr lang="nb-NO" altLang="nb-NO" sz="2800" dirty="0" err="1">
                <a:solidFill>
                  <a:schemeClr val="bg1"/>
                </a:solidFill>
              </a:rPr>
              <a:t>mangfaldige</a:t>
            </a:r>
            <a:r>
              <a:rPr lang="nb-NO" altLang="nb-NO" sz="2800" dirty="0">
                <a:solidFill>
                  <a:schemeClr val="bg1"/>
                </a:solidFill>
              </a:rPr>
              <a:t> </a:t>
            </a:r>
            <a:r>
              <a:rPr lang="nb-NO" altLang="nb-NO" sz="2800" dirty="0" err="1">
                <a:solidFill>
                  <a:schemeClr val="bg1"/>
                </a:solidFill>
              </a:rPr>
              <a:t>møteplassar</a:t>
            </a:r>
            <a:r>
              <a:rPr lang="nb-NO" altLang="nb-NO" sz="2800" dirty="0">
                <a:solidFill>
                  <a:schemeClr val="bg1"/>
                </a:solidFill>
              </a:rPr>
              <a:t> bygd på </a:t>
            </a:r>
            <a:r>
              <a:rPr lang="nb-NO" altLang="nb-NO" sz="2800" dirty="0" err="1">
                <a:solidFill>
                  <a:schemeClr val="bg1"/>
                </a:solidFill>
              </a:rPr>
              <a:t>premissar</a:t>
            </a:r>
            <a:r>
              <a:rPr lang="nb-NO" altLang="nb-NO" sz="2800" dirty="0">
                <a:solidFill>
                  <a:schemeClr val="bg1"/>
                </a:solidFill>
              </a:rPr>
              <a:t> og lokale </a:t>
            </a:r>
            <a:r>
              <a:rPr lang="nb-NO" altLang="nb-NO" sz="2800" dirty="0" err="1">
                <a:solidFill>
                  <a:schemeClr val="bg1"/>
                </a:solidFill>
              </a:rPr>
              <a:t>ønskjer</a:t>
            </a:r>
            <a:r>
              <a:rPr lang="nb-NO" altLang="nb-NO" sz="2800" dirty="0">
                <a:solidFill>
                  <a:schemeClr val="bg1"/>
                </a:solidFill>
              </a:rPr>
              <a:t> til det frivillige arbeidet, ivaretatt av </a:t>
            </a:r>
            <a:r>
              <a:rPr lang="nb-NO" altLang="nb-NO" sz="2800" dirty="0" err="1">
                <a:solidFill>
                  <a:schemeClr val="bg1"/>
                </a:solidFill>
              </a:rPr>
              <a:t>ein</a:t>
            </a:r>
            <a:r>
              <a:rPr lang="nb-NO" altLang="nb-NO" sz="2800" dirty="0">
                <a:solidFill>
                  <a:schemeClr val="bg1"/>
                </a:solidFill>
              </a:rPr>
              <a:t> tilsett i samhandling med frivillige, lag og </a:t>
            </a:r>
            <a:r>
              <a:rPr lang="nb-NO" altLang="nb-NO" sz="2800" dirty="0" err="1">
                <a:solidFill>
                  <a:schemeClr val="bg1"/>
                </a:solidFill>
              </a:rPr>
              <a:t>foreininger</a:t>
            </a:r>
            <a:r>
              <a:rPr lang="nb-NO" altLang="nb-NO" sz="2800" dirty="0">
                <a:solidFill>
                  <a:schemeClr val="bg1"/>
                </a:solidFill>
              </a:rPr>
              <a:t> og Etne kommune</a:t>
            </a:r>
            <a:endParaRPr lang="nb-NO" altLang="nb-NO" sz="2800" dirty="0"/>
          </a:p>
        </p:txBody>
      </p:sp>
      <p:pic>
        <p:nvPicPr>
          <p:cNvPr id="3076" name="Bilde 7" descr="logo_lokal_grønn.png">
            <a:extLst>
              <a:ext uri="{FF2B5EF4-FFF2-40B4-BE49-F238E27FC236}">
                <a16:creationId xmlns:a16="http://schemas.microsoft.com/office/drawing/2014/main" id="{0C6CCC80-950B-4191-8BE7-B4E045A0A9A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350" y="611188"/>
            <a:ext cx="2754313"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859A6BE-0D14-43B3-84D0-32696F397173}"/>
              </a:ext>
            </a:extLst>
          </p:cNvPr>
          <p:cNvSpPr>
            <a:spLocks noGrp="1"/>
          </p:cNvSpPr>
          <p:nvPr>
            <p:ph type="title"/>
          </p:nvPr>
        </p:nvSpPr>
        <p:spPr>
          <a:xfrm>
            <a:off x="514349" y="827584"/>
            <a:ext cx="5829300" cy="1524000"/>
          </a:xfrm>
        </p:spPr>
        <p:txBody>
          <a:bodyPr/>
          <a:lstStyle/>
          <a:p>
            <a:r>
              <a:rPr lang="nb-NO" sz="3200" dirty="0"/>
              <a:t>Kalender Etne Omsorgssenter november 2022</a:t>
            </a:r>
          </a:p>
        </p:txBody>
      </p:sp>
      <p:pic>
        <p:nvPicPr>
          <p:cNvPr id="6" name="Plassholder for innhold 5">
            <a:extLst>
              <a:ext uri="{FF2B5EF4-FFF2-40B4-BE49-F238E27FC236}">
                <a16:creationId xmlns:a16="http://schemas.microsoft.com/office/drawing/2014/main" id="{625A9E9E-C2F8-D5FA-9EC9-0438D9FAA656}"/>
              </a:ext>
            </a:extLst>
          </p:cNvPr>
          <p:cNvPicPr>
            <a:picLocks noGrp="1" noChangeAspect="1"/>
          </p:cNvPicPr>
          <p:nvPr>
            <p:ph idx="1"/>
          </p:nvPr>
        </p:nvPicPr>
        <p:blipFill>
          <a:blip r:embed="rId2"/>
          <a:stretch>
            <a:fillRect/>
          </a:stretch>
        </p:blipFill>
        <p:spPr>
          <a:xfrm>
            <a:off x="332655" y="2771800"/>
            <a:ext cx="6142501" cy="4896544"/>
          </a:xfrm>
        </p:spPr>
      </p:pic>
    </p:spTree>
    <p:extLst>
      <p:ext uri="{BB962C8B-B14F-4D97-AF65-F5344CB8AC3E}">
        <p14:creationId xmlns:p14="http://schemas.microsoft.com/office/powerpoint/2010/main" val="2250967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859A6BE-0D14-43B3-84D0-32696F397173}"/>
              </a:ext>
            </a:extLst>
          </p:cNvPr>
          <p:cNvSpPr>
            <a:spLocks noGrp="1"/>
          </p:cNvSpPr>
          <p:nvPr>
            <p:ph type="title"/>
          </p:nvPr>
        </p:nvSpPr>
        <p:spPr/>
        <p:txBody>
          <a:bodyPr/>
          <a:lstStyle/>
          <a:p>
            <a:r>
              <a:rPr lang="nb-NO" sz="3200" dirty="0"/>
              <a:t>Kalender Skånevik Omsorgssenter oktober 2022</a:t>
            </a:r>
          </a:p>
        </p:txBody>
      </p:sp>
      <p:pic>
        <p:nvPicPr>
          <p:cNvPr id="9" name="Plassholder for innhold 8">
            <a:extLst>
              <a:ext uri="{FF2B5EF4-FFF2-40B4-BE49-F238E27FC236}">
                <a16:creationId xmlns:a16="http://schemas.microsoft.com/office/drawing/2014/main" id="{685ABA99-5BCB-4C65-B327-6490C1A95CF5}"/>
              </a:ext>
            </a:extLst>
          </p:cNvPr>
          <p:cNvPicPr>
            <a:picLocks noGrp="1" noChangeAspect="1"/>
          </p:cNvPicPr>
          <p:nvPr>
            <p:ph idx="1"/>
          </p:nvPr>
        </p:nvPicPr>
        <p:blipFill>
          <a:blip r:embed="rId2"/>
          <a:stretch>
            <a:fillRect/>
          </a:stretch>
        </p:blipFill>
        <p:spPr>
          <a:xfrm>
            <a:off x="514350" y="2699792"/>
            <a:ext cx="5829300" cy="4737687"/>
          </a:xfrm>
        </p:spPr>
      </p:pic>
    </p:spTree>
    <p:extLst>
      <p:ext uri="{BB962C8B-B14F-4D97-AF65-F5344CB8AC3E}">
        <p14:creationId xmlns:p14="http://schemas.microsoft.com/office/powerpoint/2010/main" val="3149576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89EB586-644C-4B9A-9534-6B73D545494C}"/>
              </a:ext>
            </a:extLst>
          </p:cNvPr>
          <p:cNvSpPr>
            <a:spLocks noGrp="1"/>
          </p:cNvSpPr>
          <p:nvPr>
            <p:ph type="title"/>
          </p:nvPr>
        </p:nvSpPr>
        <p:spPr>
          <a:xfrm>
            <a:off x="590550" y="254000"/>
            <a:ext cx="5829300" cy="1019944"/>
          </a:xfrm>
        </p:spPr>
        <p:txBody>
          <a:bodyPr/>
          <a:lstStyle/>
          <a:p>
            <a:r>
              <a:rPr kumimoji="0" lang="nb-NO" sz="3200" b="0" i="0" u="none" strike="noStrike" kern="0" cap="none" spc="0" normalizeH="0" baseline="0" noProof="0" dirty="0">
                <a:ln>
                  <a:noFill/>
                </a:ln>
                <a:solidFill>
                  <a:srgbClr val="000000"/>
                </a:solidFill>
                <a:effectLst/>
                <a:uLnTx/>
                <a:uFillTx/>
                <a:latin typeface="Arial"/>
                <a:ea typeface="MS PGothic" panose="020B0600070205080204" pitchFamily="34" charset="-128"/>
              </a:rPr>
              <a:t>Frivilligsentralen sitt arbeid i Etne Kommune i 2022</a:t>
            </a:r>
            <a:endParaRPr lang="nb-NO" sz="3200" dirty="0"/>
          </a:p>
        </p:txBody>
      </p:sp>
      <p:sp>
        <p:nvSpPr>
          <p:cNvPr id="3" name="Plassholder for innhold 2">
            <a:extLst>
              <a:ext uri="{FF2B5EF4-FFF2-40B4-BE49-F238E27FC236}">
                <a16:creationId xmlns:a16="http://schemas.microsoft.com/office/drawing/2014/main" id="{3814FDB2-4E35-44B6-9BF8-ADF6D572C650}"/>
              </a:ext>
            </a:extLst>
          </p:cNvPr>
          <p:cNvSpPr>
            <a:spLocks noGrp="1"/>
          </p:cNvSpPr>
          <p:nvPr>
            <p:ph sz="half" idx="1"/>
          </p:nvPr>
        </p:nvSpPr>
        <p:spPr>
          <a:xfrm>
            <a:off x="514350" y="2267744"/>
            <a:ext cx="2838450" cy="5860256"/>
          </a:xfrm>
        </p:spPr>
        <p:txBody>
          <a:bodyPr/>
          <a:lstStyle/>
          <a:p>
            <a:pPr marL="342900" marR="27305" lvl="0" indent="-342900">
              <a:spcAft>
                <a:spcPts val="0"/>
              </a:spcAft>
              <a:buFont typeface="Wingdings" panose="05000000000000000000" pitchFamily="2" charset="2"/>
              <a:buChar char=""/>
            </a:pPr>
            <a:r>
              <a:rPr lang="nb-NO" sz="1600" dirty="0">
                <a:effectLst/>
                <a:latin typeface="Times New Roman" panose="02020603050405020304" pitchFamily="18" charset="0"/>
                <a:ea typeface="Times New Roman" panose="02020603050405020304" pitchFamily="18" charset="0"/>
              </a:rPr>
              <a:t>Ungdomsklubbene i Etne og Skånevik.</a:t>
            </a:r>
          </a:p>
          <a:p>
            <a:pPr marL="342900" marR="27305" lvl="0" indent="-342900">
              <a:spcAft>
                <a:spcPts val="0"/>
              </a:spcAft>
              <a:buFont typeface="Wingdings" panose="05000000000000000000" pitchFamily="2" charset="2"/>
              <a:buChar char=""/>
            </a:pPr>
            <a:r>
              <a:rPr lang="nb-NO" sz="1600" dirty="0" err="1">
                <a:effectLst/>
                <a:latin typeface="Times New Roman" panose="02020603050405020304" pitchFamily="18" charset="0"/>
                <a:ea typeface="Times New Roman" panose="02020603050405020304" pitchFamily="18" charset="0"/>
              </a:rPr>
              <a:t>Deltek</a:t>
            </a:r>
            <a:r>
              <a:rPr lang="nb-NO" sz="1600" dirty="0">
                <a:effectLst/>
                <a:latin typeface="Times New Roman" panose="02020603050405020304" pitchFamily="18" charset="0"/>
                <a:ea typeface="Times New Roman" panose="02020603050405020304" pitchFamily="18" charset="0"/>
              </a:rPr>
              <a:t> på foreldremøte og </a:t>
            </a:r>
            <a:r>
              <a:rPr lang="nb-NO" sz="1600" dirty="0" err="1">
                <a:effectLst/>
                <a:latin typeface="Times New Roman" panose="02020603050405020304" pitchFamily="18" charset="0"/>
                <a:ea typeface="Times New Roman" panose="02020603050405020304" pitchFamily="18" charset="0"/>
              </a:rPr>
              <a:t>sørgjer</a:t>
            </a:r>
            <a:r>
              <a:rPr lang="nb-NO" sz="1600" dirty="0">
                <a:effectLst/>
                <a:latin typeface="Times New Roman" panose="02020603050405020304" pitchFamily="18" charset="0"/>
                <a:ea typeface="Times New Roman" panose="02020603050405020304" pitchFamily="18" charset="0"/>
              </a:rPr>
              <a:t> for å </a:t>
            </a:r>
            <a:r>
              <a:rPr lang="nb-NO" sz="1600" dirty="0" err="1">
                <a:effectLst/>
                <a:latin typeface="Times New Roman" panose="02020603050405020304" pitchFamily="18" charset="0"/>
                <a:ea typeface="Times New Roman" panose="02020603050405020304" pitchFamily="18" charset="0"/>
              </a:rPr>
              <a:t>registrera</a:t>
            </a:r>
            <a:r>
              <a:rPr lang="nb-NO" sz="1600" dirty="0">
                <a:effectLst/>
                <a:latin typeface="Times New Roman" panose="02020603050405020304" pitchFamily="18" charset="0"/>
                <a:ea typeface="Times New Roman" panose="02020603050405020304" pitchFamily="18" charset="0"/>
              </a:rPr>
              <a:t> alle foreldrevakter. Set opp </a:t>
            </a:r>
            <a:r>
              <a:rPr lang="nb-NO" sz="1600" dirty="0" err="1">
                <a:effectLst/>
                <a:latin typeface="Times New Roman" panose="02020603050405020304" pitchFamily="18" charset="0"/>
                <a:ea typeface="Times New Roman" panose="02020603050405020304" pitchFamily="18" charset="0"/>
              </a:rPr>
              <a:t>halvårlege</a:t>
            </a:r>
            <a:r>
              <a:rPr lang="nb-NO" sz="1600" dirty="0">
                <a:effectLst/>
                <a:latin typeface="Times New Roman" panose="02020603050405020304" pitchFamily="18" charset="0"/>
                <a:ea typeface="Times New Roman" panose="02020603050405020304" pitchFamily="18" charset="0"/>
              </a:rPr>
              <a:t> planar for vakter og sender ut</a:t>
            </a:r>
            <a:r>
              <a:rPr lang="nb-NO" sz="1600" dirty="0">
                <a:latin typeface="Times New Roman" panose="02020603050405020304" pitchFamily="18" charset="0"/>
                <a:ea typeface="Times New Roman" panose="02020603050405020304" pitchFamily="18" charset="0"/>
              </a:rPr>
              <a:t> p</a:t>
            </a:r>
            <a:r>
              <a:rPr lang="nb-NO" sz="1600" dirty="0">
                <a:effectLst/>
                <a:latin typeface="Times New Roman" panose="02020603050405020304" pitchFamily="18" charset="0"/>
                <a:ea typeface="Times New Roman" panose="02020603050405020304" pitchFamily="18" charset="0"/>
              </a:rPr>
              <a:t>åminning kvar veke.</a:t>
            </a:r>
          </a:p>
          <a:p>
            <a:pPr marL="342900" marR="27305" lvl="0" indent="-342900">
              <a:spcAft>
                <a:spcPts val="0"/>
              </a:spcAft>
              <a:buFont typeface="Wingdings" panose="05000000000000000000" pitchFamily="2" charset="2"/>
              <a:buChar char=""/>
            </a:pPr>
            <a:r>
              <a:rPr lang="nb-NO" sz="1600" dirty="0" err="1">
                <a:effectLst/>
                <a:latin typeface="Times New Roman" panose="02020603050405020304" pitchFamily="18" charset="0"/>
                <a:ea typeface="Times New Roman" panose="02020603050405020304" pitchFamily="18" charset="0"/>
              </a:rPr>
              <a:t>Søkjer</a:t>
            </a:r>
            <a:r>
              <a:rPr lang="nb-NO" sz="1600" dirty="0">
                <a:effectLst/>
                <a:latin typeface="Times New Roman" panose="02020603050405020304" pitchFamily="18" charset="0"/>
                <a:ea typeface="Times New Roman" panose="02020603050405020304" pitchFamily="18" charset="0"/>
              </a:rPr>
              <a:t> </a:t>
            </a:r>
            <a:r>
              <a:rPr lang="nb-NO" sz="1600" dirty="0" err="1">
                <a:effectLst/>
                <a:latin typeface="Times New Roman" panose="02020603050405020304" pitchFamily="18" charset="0"/>
                <a:ea typeface="Times New Roman" panose="02020603050405020304" pitchFamily="18" charset="0"/>
              </a:rPr>
              <a:t>midlar</a:t>
            </a:r>
            <a:r>
              <a:rPr lang="nb-NO" sz="1600" dirty="0">
                <a:effectLst/>
                <a:latin typeface="Times New Roman" panose="02020603050405020304" pitchFamily="18" charset="0"/>
                <a:ea typeface="Times New Roman" panose="02020603050405020304" pitchFamily="18" charset="0"/>
              </a:rPr>
              <a:t> til arrangement og utstyr for ungdomsklubben.</a:t>
            </a:r>
          </a:p>
          <a:p>
            <a:pPr marL="342900" marR="27305" lvl="0" indent="-342900">
              <a:spcAft>
                <a:spcPts val="0"/>
              </a:spcAft>
              <a:buFont typeface="Wingdings" panose="05000000000000000000" pitchFamily="2" charset="2"/>
              <a:buChar char=""/>
            </a:pPr>
            <a:r>
              <a:rPr lang="nb-NO" sz="1600" dirty="0">
                <a:effectLst/>
                <a:latin typeface="Times New Roman" panose="02020603050405020304" pitchFamily="18" charset="0"/>
                <a:ea typeface="Times New Roman" panose="02020603050405020304" pitchFamily="18" charset="0"/>
              </a:rPr>
              <a:t>«Open fritid» i lag med Biblioteket. </a:t>
            </a:r>
            <a:r>
              <a:rPr lang="nb-NO" sz="1600" dirty="0" err="1">
                <a:effectLst/>
                <a:latin typeface="Times New Roman" panose="02020603050405020304" pitchFamily="18" charset="0"/>
                <a:ea typeface="Times New Roman" panose="02020603050405020304" pitchFamily="18" charset="0"/>
              </a:rPr>
              <a:t>Søkjer</a:t>
            </a:r>
            <a:r>
              <a:rPr lang="nb-NO" sz="1600" dirty="0">
                <a:effectLst/>
                <a:latin typeface="Times New Roman" panose="02020603050405020304" pitchFamily="18" charset="0"/>
                <a:ea typeface="Times New Roman" panose="02020603050405020304" pitchFamily="18" charset="0"/>
              </a:rPr>
              <a:t> </a:t>
            </a:r>
            <a:r>
              <a:rPr lang="nb-NO" sz="1600" dirty="0" err="1">
                <a:effectLst/>
                <a:latin typeface="Times New Roman" panose="02020603050405020304" pitchFamily="18" charset="0"/>
                <a:ea typeface="Times New Roman" panose="02020603050405020304" pitchFamily="18" charset="0"/>
              </a:rPr>
              <a:t>midlar</a:t>
            </a:r>
            <a:r>
              <a:rPr lang="nb-NO" sz="1600" dirty="0">
                <a:effectLst/>
                <a:latin typeface="Times New Roman" panose="02020603050405020304" pitchFamily="18" charset="0"/>
                <a:ea typeface="Times New Roman" panose="02020603050405020304" pitchFamily="18" charset="0"/>
              </a:rPr>
              <a:t> til arrangement og utstyr. </a:t>
            </a:r>
          </a:p>
          <a:p>
            <a:pPr marL="342900" marR="27305" lvl="0" indent="-342900">
              <a:spcAft>
                <a:spcPts val="0"/>
              </a:spcAft>
              <a:buFont typeface="Wingdings" panose="05000000000000000000" pitchFamily="2" charset="2"/>
              <a:buChar char=""/>
            </a:pPr>
            <a:r>
              <a:rPr lang="nb-NO" sz="1600" dirty="0">
                <a:effectLst/>
                <a:latin typeface="Times New Roman" panose="02020603050405020304" pitchFamily="18" charset="0"/>
                <a:ea typeface="Times New Roman" panose="02020603050405020304" pitchFamily="18" charset="0"/>
              </a:rPr>
              <a:t>Etne </a:t>
            </a:r>
            <a:r>
              <a:rPr lang="nb-NO" sz="1600" dirty="0" err="1">
                <a:effectLst/>
                <a:latin typeface="Times New Roman" panose="02020603050405020304" pitchFamily="18" charset="0"/>
                <a:ea typeface="Times New Roman" panose="02020603050405020304" pitchFamily="18" charset="0"/>
              </a:rPr>
              <a:t>Leikane</a:t>
            </a:r>
            <a:r>
              <a:rPr lang="nb-NO" sz="1600" dirty="0">
                <a:effectLst/>
                <a:latin typeface="Times New Roman" panose="02020603050405020304" pitchFamily="18" charset="0"/>
                <a:ea typeface="Times New Roman" panose="02020603050405020304" pitchFamily="18" charset="0"/>
              </a:rPr>
              <a:t> med idrettslaget.</a:t>
            </a:r>
          </a:p>
          <a:p>
            <a:pPr marL="342900" marR="27305" lvl="0" indent="-342900">
              <a:spcAft>
                <a:spcPts val="0"/>
              </a:spcAft>
              <a:buFont typeface="Wingdings" panose="05000000000000000000" pitchFamily="2" charset="2"/>
              <a:buChar char=""/>
            </a:pPr>
            <a:r>
              <a:rPr lang="nb-NO" sz="1600" dirty="0">
                <a:effectLst/>
                <a:latin typeface="Times New Roman" panose="02020603050405020304" pitchFamily="18" charset="0"/>
                <a:ea typeface="Times New Roman" panose="02020603050405020304" pitchFamily="18" charset="0"/>
              </a:rPr>
              <a:t>Camp </a:t>
            </a:r>
            <a:r>
              <a:rPr lang="nb-NO" sz="1600" dirty="0" err="1">
                <a:latin typeface="Times New Roman" panose="02020603050405020304" pitchFamily="18" charset="0"/>
                <a:ea typeface="Times New Roman" panose="02020603050405020304" pitchFamily="18" charset="0"/>
              </a:rPr>
              <a:t>H</a:t>
            </a:r>
            <a:r>
              <a:rPr lang="nb-NO" sz="1600" dirty="0" err="1">
                <a:effectLst/>
                <a:latin typeface="Times New Roman" panose="02020603050405020304" pitchFamily="18" charset="0"/>
                <a:ea typeface="Times New Roman" panose="02020603050405020304" pitchFamily="18" charset="0"/>
              </a:rPr>
              <a:t>jørnås</a:t>
            </a:r>
            <a:r>
              <a:rPr lang="nb-NO" sz="1600" dirty="0">
                <a:effectLst/>
                <a:latin typeface="Times New Roman" panose="02020603050405020304" pitchFamily="18" charset="0"/>
                <a:ea typeface="Times New Roman" panose="02020603050405020304" pitchFamily="18" charset="0"/>
              </a:rPr>
              <a:t> med Røde Kors.</a:t>
            </a:r>
          </a:p>
          <a:p>
            <a:pPr marL="342900" marR="27305" lvl="0" indent="-342900">
              <a:spcAft>
                <a:spcPts val="0"/>
              </a:spcAft>
              <a:buFont typeface="Wingdings" panose="05000000000000000000" pitchFamily="2" charset="2"/>
              <a:buChar char=""/>
            </a:pPr>
            <a:r>
              <a:rPr lang="nb-NO" sz="1600" dirty="0">
                <a:effectLst/>
                <a:latin typeface="Times New Roman" panose="02020603050405020304" pitchFamily="18" charset="0"/>
                <a:ea typeface="Times New Roman" panose="02020603050405020304" pitchFamily="18" charset="0"/>
              </a:rPr>
              <a:t>Aktivitetsdag på Osnes under friluftslivets veke</a:t>
            </a:r>
          </a:p>
          <a:p>
            <a:pPr marL="0" indent="0">
              <a:buNone/>
            </a:pPr>
            <a:endParaRPr lang="nb-NO" dirty="0"/>
          </a:p>
        </p:txBody>
      </p:sp>
      <p:sp>
        <p:nvSpPr>
          <p:cNvPr id="4" name="Plassholder for innhold 3">
            <a:extLst>
              <a:ext uri="{FF2B5EF4-FFF2-40B4-BE49-F238E27FC236}">
                <a16:creationId xmlns:a16="http://schemas.microsoft.com/office/drawing/2014/main" id="{208B4B5E-BFA0-4978-AC37-D5903058189B}"/>
              </a:ext>
            </a:extLst>
          </p:cNvPr>
          <p:cNvSpPr>
            <a:spLocks noGrp="1"/>
          </p:cNvSpPr>
          <p:nvPr>
            <p:ph sz="half" idx="2"/>
          </p:nvPr>
        </p:nvSpPr>
        <p:spPr>
          <a:xfrm>
            <a:off x="3491458" y="2118660"/>
            <a:ext cx="2838450" cy="5976664"/>
          </a:xfrm>
        </p:spPr>
        <p:txBody>
          <a:bodyPr/>
          <a:lstStyle/>
          <a:p>
            <a:pPr marL="114300" marR="27305" indent="0">
              <a:spcAft>
                <a:spcPts val="0"/>
              </a:spcAft>
              <a:buNone/>
            </a:pPr>
            <a:r>
              <a:rPr lang="nb-NO" sz="1800" b="1" i="1" dirty="0" err="1">
                <a:solidFill>
                  <a:srgbClr val="385623"/>
                </a:solidFill>
                <a:effectLst/>
                <a:latin typeface="Times New Roman" panose="02020603050405020304" pitchFamily="18" charset="0"/>
                <a:ea typeface="Times New Roman" panose="02020603050405020304" pitchFamily="18" charset="0"/>
              </a:rPr>
              <a:t>Kommunikasjonsforum</a:t>
            </a:r>
            <a:r>
              <a:rPr lang="nb-NO" sz="1800" b="1" i="1" dirty="0">
                <a:solidFill>
                  <a:srgbClr val="385623"/>
                </a:solidFill>
                <a:effectLst/>
                <a:latin typeface="Times New Roman" panose="02020603050405020304" pitchFamily="18" charset="0"/>
                <a:ea typeface="Times New Roman" panose="02020603050405020304" pitchFamily="18" charset="0"/>
              </a:rPr>
              <a:t>:</a:t>
            </a:r>
            <a:endParaRPr lang="nb-NO" sz="1800" dirty="0">
              <a:effectLst/>
              <a:latin typeface="Times New Roman" panose="02020603050405020304" pitchFamily="18" charset="0"/>
              <a:ea typeface="Times New Roman" panose="02020603050405020304" pitchFamily="18" charset="0"/>
            </a:endParaRPr>
          </a:p>
          <a:p>
            <a:pPr marL="342900" marR="27305" lvl="0" indent="-342900">
              <a:spcAft>
                <a:spcPts val="0"/>
              </a:spcAft>
              <a:buFont typeface="Wingdings" panose="05000000000000000000" pitchFamily="2" charset="2"/>
              <a:buChar char=""/>
            </a:pPr>
            <a:r>
              <a:rPr lang="nb-NO" sz="1600" dirty="0">
                <a:effectLst/>
                <a:latin typeface="Times New Roman" panose="02020603050405020304" pitchFamily="18" charset="0"/>
                <a:ea typeface="Times New Roman" panose="02020603050405020304" pitchFamily="18" charset="0"/>
              </a:rPr>
              <a:t>Medlem Etne ungdomsklubb sitt styre og skriv referat.</a:t>
            </a:r>
          </a:p>
          <a:p>
            <a:pPr marL="342900" marR="27305" lvl="0" indent="-342900">
              <a:spcAft>
                <a:spcPts val="0"/>
              </a:spcAft>
              <a:buFont typeface="Wingdings" panose="05000000000000000000" pitchFamily="2" charset="2"/>
              <a:buChar char=""/>
            </a:pPr>
            <a:r>
              <a:rPr lang="nb-NO" sz="1600" dirty="0">
                <a:latin typeface="Times New Roman" panose="02020603050405020304" pitchFamily="18" charset="0"/>
                <a:ea typeface="Times New Roman" panose="02020603050405020304" pitchFamily="18" charset="0"/>
              </a:rPr>
              <a:t>Førebur og </a:t>
            </a:r>
            <a:r>
              <a:rPr lang="nb-NO" sz="1600" dirty="0" err="1">
                <a:latin typeface="Times New Roman" panose="02020603050405020304" pitchFamily="18" charset="0"/>
                <a:ea typeface="Times New Roman" panose="02020603050405020304" pitchFamily="18" charset="0"/>
              </a:rPr>
              <a:t>deltek</a:t>
            </a:r>
            <a:r>
              <a:rPr lang="nb-NO" sz="1600" dirty="0">
                <a:latin typeface="Times New Roman" panose="02020603050405020304" pitchFamily="18" charset="0"/>
                <a:ea typeface="Times New Roman" panose="02020603050405020304" pitchFamily="18" charset="0"/>
              </a:rPr>
              <a:t> på  årsmøte. </a:t>
            </a:r>
            <a:r>
              <a:rPr lang="nb-NO" sz="1600" dirty="0" err="1">
                <a:latin typeface="Times New Roman" panose="02020603050405020304" pitchFamily="18" charset="0"/>
                <a:ea typeface="Times New Roman" panose="02020603050405020304" pitchFamily="18" charset="0"/>
              </a:rPr>
              <a:t>Lagar</a:t>
            </a:r>
            <a:r>
              <a:rPr lang="nb-NO" sz="1600" dirty="0">
                <a:latin typeface="Times New Roman" panose="02020603050405020304" pitchFamily="18" charset="0"/>
                <a:ea typeface="Times New Roman" panose="02020603050405020304" pitchFamily="18" charset="0"/>
              </a:rPr>
              <a:t> </a:t>
            </a:r>
            <a:r>
              <a:rPr lang="nb-NO" sz="1600" dirty="0" err="1">
                <a:latin typeface="Times New Roman" panose="02020603050405020304" pitchFamily="18" charset="0"/>
                <a:ea typeface="Times New Roman" panose="02020603050405020304" pitchFamily="18" charset="0"/>
              </a:rPr>
              <a:t>attestar</a:t>
            </a:r>
            <a:r>
              <a:rPr lang="nb-NO" sz="1600" dirty="0">
                <a:latin typeface="Times New Roman" panose="02020603050405020304" pitchFamily="18" charset="0"/>
                <a:ea typeface="Times New Roman" panose="02020603050405020304" pitchFamily="18" charset="0"/>
              </a:rPr>
              <a:t> til </a:t>
            </a:r>
            <a:r>
              <a:rPr lang="nb-NO" sz="1600" dirty="0" err="1">
                <a:latin typeface="Times New Roman" panose="02020603050405020304" pitchFamily="18" charset="0"/>
                <a:ea typeface="Times New Roman" panose="02020603050405020304" pitchFamily="18" charset="0"/>
              </a:rPr>
              <a:t>ungdomsrepresentantane</a:t>
            </a:r>
            <a:r>
              <a:rPr lang="nb-NO" sz="1600" dirty="0">
                <a:latin typeface="Times New Roman" panose="02020603050405020304" pitchFamily="18" charset="0"/>
                <a:ea typeface="Times New Roman" panose="02020603050405020304" pitchFamily="18" charset="0"/>
              </a:rPr>
              <a:t> i styre for ungdomsklubben.</a:t>
            </a:r>
            <a:endParaRPr lang="nb-NO" sz="1600" dirty="0">
              <a:effectLst/>
              <a:latin typeface="Times New Roman" panose="02020603050405020304" pitchFamily="18" charset="0"/>
              <a:ea typeface="Times New Roman" panose="02020603050405020304" pitchFamily="18" charset="0"/>
            </a:endParaRPr>
          </a:p>
          <a:p>
            <a:pPr marL="342900" marR="27305" lvl="0" indent="-342900">
              <a:spcAft>
                <a:spcPts val="0"/>
              </a:spcAft>
              <a:buFont typeface="Wingdings" panose="05000000000000000000" pitchFamily="2" charset="2"/>
              <a:buChar char=""/>
            </a:pPr>
            <a:r>
              <a:rPr lang="nb-NO" sz="1600" dirty="0" err="1">
                <a:effectLst/>
                <a:latin typeface="Times New Roman" panose="02020603050405020304" pitchFamily="18" charset="0"/>
                <a:ea typeface="Times New Roman" panose="02020603050405020304" pitchFamily="18" charset="0"/>
              </a:rPr>
              <a:t>Deltek</a:t>
            </a:r>
            <a:r>
              <a:rPr lang="nb-NO" sz="1600" dirty="0">
                <a:effectLst/>
                <a:latin typeface="Times New Roman" panose="02020603050405020304" pitchFamily="18" charset="0"/>
                <a:ea typeface="Times New Roman" panose="02020603050405020304" pitchFamily="18" charset="0"/>
              </a:rPr>
              <a:t> på fellesmøte for foreldre ved </a:t>
            </a:r>
            <a:r>
              <a:rPr lang="nb-NO" sz="1600" dirty="0" err="1">
                <a:effectLst/>
                <a:latin typeface="Times New Roman" panose="02020603050405020304" pitchFamily="18" charset="0"/>
                <a:ea typeface="Times New Roman" panose="02020603050405020304" pitchFamily="18" charset="0"/>
              </a:rPr>
              <a:t>skulestart</a:t>
            </a:r>
            <a:r>
              <a:rPr lang="nb-NO" sz="1600" dirty="0">
                <a:effectLst/>
                <a:latin typeface="Times New Roman" panose="02020603050405020304" pitchFamily="18" charset="0"/>
                <a:ea typeface="Times New Roman" panose="02020603050405020304" pitchFamily="18" charset="0"/>
              </a:rPr>
              <a:t>.</a:t>
            </a:r>
          </a:p>
          <a:p>
            <a:pPr marL="342900" marR="27305" lvl="0" indent="-342900">
              <a:spcAft>
                <a:spcPts val="0"/>
              </a:spcAft>
              <a:buFont typeface="Wingdings" panose="05000000000000000000" pitchFamily="2" charset="2"/>
              <a:buChar char=""/>
            </a:pPr>
            <a:r>
              <a:rPr lang="nb-NO" sz="1600" dirty="0" err="1">
                <a:effectLst/>
                <a:latin typeface="Times New Roman" panose="02020603050405020304" pitchFamily="18" charset="0"/>
                <a:ea typeface="Times New Roman" panose="02020603050405020304" pitchFamily="18" charset="0"/>
              </a:rPr>
              <a:t>Fortløpande</a:t>
            </a:r>
            <a:r>
              <a:rPr lang="nb-NO" sz="1600" dirty="0">
                <a:effectLst/>
                <a:latin typeface="Times New Roman" panose="02020603050405020304" pitchFamily="18" charset="0"/>
                <a:ea typeface="Times New Roman" panose="02020603050405020304" pitchFamily="18" charset="0"/>
              </a:rPr>
              <a:t> møte med </a:t>
            </a:r>
            <a:r>
              <a:rPr lang="nb-NO" sz="1600" dirty="0" err="1">
                <a:effectLst/>
                <a:latin typeface="Times New Roman" panose="02020603050405020304" pitchFamily="18" charset="0"/>
                <a:ea typeface="Times New Roman" panose="02020603050405020304" pitchFamily="18" charset="0"/>
              </a:rPr>
              <a:t>samarbeidande</a:t>
            </a:r>
            <a:r>
              <a:rPr lang="nb-NO" sz="1600" dirty="0">
                <a:effectLst/>
                <a:latin typeface="Times New Roman" panose="02020603050405020304" pitchFamily="18" charset="0"/>
                <a:ea typeface="Times New Roman" panose="02020603050405020304" pitchFamily="18" charset="0"/>
              </a:rPr>
              <a:t> lag og foreninger.</a:t>
            </a:r>
          </a:p>
          <a:p>
            <a:pPr marL="342900" marR="27305" lvl="0" indent="-342900">
              <a:spcAft>
                <a:spcPts val="0"/>
              </a:spcAft>
              <a:buFont typeface="Wingdings" panose="05000000000000000000" pitchFamily="2" charset="2"/>
              <a:buChar char=""/>
            </a:pPr>
            <a:r>
              <a:rPr lang="nb-NO" sz="1600" dirty="0">
                <a:effectLst/>
                <a:latin typeface="Times New Roman" panose="02020603050405020304" pitchFamily="18" charset="0"/>
                <a:ea typeface="Times New Roman" panose="02020603050405020304" pitchFamily="18" charset="0"/>
              </a:rPr>
              <a:t>SLT </a:t>
            </a:r>
            <a:r>
              <a:rPr lang="nb-NO" sz="1600" dirty="0" err="1">
                <a:effectLst/>
                <a:latin typeface="Times New Roman" panose="02020603050405020304" pitchFamily="18" charset="0"/>
                <a:ea typeface="Times New Roman" panose="02020603050405020304" pitchFamily="18" charset="0"/>
              </a:rPr>
              <a:t>arbeidsutval</a:t>
            </a:r>
            <a:endParaRPr lang="nb-NO" sz="1600" dirty="0">
              <a:effectLst/>
              <a:latin typeface="Times New Roman" panose="02020603050405020304" pitchFamily="18" charset="0"/>
              <a:ea typeface="Times New Roman" panose="02020603050405020304" pitchFamily="18" charset="0"/>
            </a:endParaRPr>
          </a:p>
          <a:p>
            <a:pPr marL="0" indent="0">
              <a:buNone/>
            </a:pPr>
            <a:endParaRPr lang="nb-NO" dirty="0"/>
          </a:p>
        </p:txBody>
      </p:sp>
      <p:sp>
        <p:nvSpPr>
          <p:cNvPr id="5" name="Plassholder for innhold 3">
            <a:extLst>
              <a:ext uri="{FF2B5EF4-FFF2-40B4-BE49-F238E27FC236}">
                <a16:creationId xmlns:a16="http://schemas.microsoft.com/office/drawing/2014/main" id="{8B568934-E596-4C82-AD53-ED93136C5DEE}"/>
              </a:ext>
            </a:extLst>
          </p:cNvPr>
          <p:cNvSpPr txBox="1">
            <a:spLocks/>
          </p:cNvSpPr>
          <p:nvPr/>
        </p:nvSpPr>
        <p:spPr bwMode="auto">
          <a:xfrm>
            <a:off x="1750149" y="1474948"/>
            <a:ext cx="3744415" cy="50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chemeClr val="tx1"/>
                </a:solidFill>
                <a:latin typeface="+mn-lt"/>
                <a:ea typeface="MS PGothic" panose="020B0600070205080204" pitchFamily="34" charset="-128"/>
                <a:cs typeface="+mn-cs"/>
              </a:defRPr>
            </a:lvl1pPr>
            <a:lvl2pPr marL="742950" indent="-28575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1800">
                <a:solidFill>
                  <a:schemeClr val="tx1"/>
                </a:solidFill>
                <a:latin typeface="+mn-lt"/>
                <a:ea typeface="+mn-ea"/>
              </a:defRPr>
            </a:lvl6pPr>
            <a:lvl7pPr marL="2971800" indent="-228600" algn="l" rtl="0" eaLnBrk="1" fontAlgn="base" hangingPunct="1">
              <a:spcBef>
                <a:spcPct val="20000"/>
              </a:spcBef>
              <a:spcAft>
                <a:spcPct val="0"/>
              </a:spcAft>
              <a:buChar char="»"/>
              <a:defRPr sz="1800">
                <a:solidFill>
                  <a:schemeClr val="tx1"/>
                </a:solidFill>
                <a:latin typeface="+mn-lt"/>
                <a:ea typeface="+mn-ea"/>
              </a:defRPr>
            </a:lvl7pPr>
            <a:lvl8pPr marL="3429000" indent="-228600" algn="l" rtl="0" eaLnBrk="1" fontAlgn="base" hangingPunct="1">
              <a:spcBef>
                <a:spcPct val="20000"/>
              </a:spcBef>
              <a:spcAft>
                <a:spcPct val="0"/>
              </a:spcAft>
              <a:buChar char="»"/>
              <a:defRPr sz="1800">
                <a:solidFill>
                  <a:schemeClr val="tx1"/>
                </a:solidFill>
                <a:latin typeface="+mn-lt"/>
                <a:ea typeface="+mn-ea"/>
              </a:defRPr>
            </a:lvl8pPr>
            <a:lvl9pPr marL="3886200" indent="-228600" algn="l" rtl="0" eaLnBrk="1" fontAlgn="base" hangingPunct="1">
              <a:spcBef>
                <a:spcPct val="20000"/>
              </a:spcBef>
              <a:spcAft>
                <a:spcPct val="0"/>
              </a:spcAft>
              <a:buChar char="»"/>
              <a:defRPr sz="1800">
                <a:solidFill>
                  <a:schemeClr val="tx1"/>
                </a:solidFill>
                <a:latin typeface="+mn-lt"/>
                <a:ea typeface="+mn-ea"/>
              </a:defRPr>
            </a:lvl9pPr>
          </a:lstStyle>
          <a:p>
            <a:pPr marL="0" marR="27305" indent="0">
              <a:spcAft>
                <a:spcPts val="600"/>
              </a:spcAft>
              <a:buNone/>
            </a:pPr>
            <a:r>
              <a:rPr lang="nb-NO" b="1" dirty="0">
                <a:solidFill>
                  <a:srgbClr val="385623"/>
                </a:solidFill>
                <a:effectLst/>
                <a:latin typeface="Times New Roman" panose="02020603050405020304" pitchFamily="18" charset="0"/>
                <a:ea typeface="Times New Roman" panose="02020603050405020304" pitchFamily="18" charset="0"/>
              </a:rPr>
              <a:t>Barn/unge og familie</a:t>
            </a:r>
            <a:endParaRPr lang="nb-NO" dirty="0">
              <a:latin typeface="Times New Roman" panose="02020603050405020304" pitchFamily="18" charset="0"/>
              <a:ea typeface="Times New Roman" panose="02020603050405020304" pitchFamily="18" charset="0"/>
            </a:endParaRPr>
          </a:p>
        </p:txBody>
      </p:sp>
      <p:pic>
        <p:nvPicPr>
          <p:cNvPr id="6" name="Bilde 5">
            <a:extLst>
              <a:ext uri="{FF2B5EF4-FFF2-40B4-BE49-F238E27FC236}">
                <a16:creationId xmlns:a16="http://schemas.microsoft.com/office/drawing/2014/main" id="{87B58EBF-EBC4-4479-B377-B9FF176682EA}"/>
              </a:ext>
            </a:extLst>
          </p:cNvPr>
          <p:cNvPicPr>
            <a:picLocks noChangeAspect="1"/>
          </p:cNvPicPr>
          <p:nvPr/>
        </p:nvPicPr>
        <p:blipFill>
          <a:blip r:embed="rId2"/>
          <a:stretch>
            <a:fillRect/>
          </a:stretch>
        </p:blipFill>
        <p:spPr>
          <a:xfrm>
            <a:off x="3573370" y="6106952"/>
            <a:ext cx="2924175" cy="1562100"/>
          </a:xfrm>
          <a:prstGeom prst="rect">
            <a:avLst/>
          </a:prstGeom>
        </p:spPr>
      </p:pic>
    </p:spTree>
    <p:extLst>
      <p:ext uri="{BB962C8B-B14F-4D97-AF65-F5344CB8AC3E}">
        <p14:creationId xmlns:p14="http://schemas.microsoft.com/office/powerpoint/2010/main" val="445671943"/>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84665C1-B9D8-4B37-9908-75E80E648E61}"/>
              </a:ext>
            </a:extLst>
          </p:cNvPr>
          <p:cNvSpPr>
            <a:spLocks noGrp="1"/>
          </p:cNvSpPr>
          <p:nvPr>
            <p:ph type="title"/>
          </p:nvPr>
        </p:nvSpPr>
        <p:spPr>
          <a:xfrm>
            <a:off x="540282" y="107504"/>
            <a:ext cx="5829300" cy="908496"/>
          </a:xfrm>
        </p:spPr>
        <p:txBody>
          <a:bodyPr/>
          <a:lstStyle/>
          <a:p>
            <a:r>
              <a:rPr lang="nb-NO" sz="2400" dirty="0"/>
              <a:t>Kvar </a:t>
            </a:r>
            <a:r>
              <a:rPr lang="nb-NO" sz="2400" dirty="0" err="1"/>
              <a:t>månad</a:t>
            </a:r>
            <a:r>
              <a:rPr lang="nb-NO" sz="2400" dirty="0"/>
              <a:t> har </a:t>
            </a:r>
            <a:r>
              <a:rPr lang="nb-NO" sz="2400" dirty="0" err="1"/>
              <a:t>me</a:t>
            </a:r>
            <a:r>
              <a:rPr lang="nb-NO" sz="2400" dirty="0"/>
              <a:t> annonse i Grannar med oversikt over </a:t>
            </a:r>
            <a:r>
              <a:rPr lang="nb-NO" sz="2400" dirty="0" err="1"/>
              <a:t>aktivitetane</a:t>
            </a:r>
            <a:r>
              <a:rPr lang="nb-NO" sz="2400" dirty="0"/>
              <a:t> våre.</a:t>
            </a:r>
          </a:p>
        </p:txBody>
      </p:sp>
      <p:sp>
        <p:nvSpPr>
          <p:cNvPr id="9" name="Tittel 1">
            <a:extLst>
              <a:ext uri="{FF2B5EF4-FFF2-40B4-BE49-F238E27FC236}">
                <a16:creationId xmlns:a16="http://schemas.microsoft.com/office/drawing/2014/main" id="{2185C6D6-CE4B-4E49-8D22-F4C2F0C6E6E0}"/>
              </a:ext>
            </a:extLst>
          </p:cNvPr>
          <p:cNvSpPr txBox="1">
            <a:spLocks/>
          </p:cNvSpPr>
          <p:nvPr/>
        </p:nvSpPr>
        <p:spPr bwMode="auto">
          <a:xfrm>
            <a:off x="4103763" y="6012160"/>
            <a:ext cx="2160240"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S PGothic" panose="020B0600070205080204" pitchFamily="34" charset="-128"/>
                <a:cs typeface="+mj-cs"/>
              </a:defRPr>
            </a:lvl1pPr>
            <a:lvl2pPr algn="ctr" rtl="0" eaLnBrk="1" fontAlgn="base" hangingPunct="1">
              <a:spcBef>
                <a:spcPct val="0"/>
              </a:spcBef>
              <a:spcAft>
                <a:spcPct val="0"/>
              </a:spcAft>
              <a:defRPr sz="4400">
                <a:solidFill>
                  <a:schemeClr val="tx2"/>
                </a:solidFill>
                <a:latin typeface="Arial" charset="0"/>
                <a:ea typeface="MS PGothic" panose="020B0600070205080204" pitchFamily="34" charset="-128"/>
                <a:cs typeface="ＭＳ Ｐゴシック" charset="0"/>
              </a:defRPr>
            </a:lvl2pPr>
            <a:lvl3pPr algn="ctr" rtl="0" eaLnBrk="1" fontAlgn="base" hangingPunct="1">
              <a:spcBef>
                <a:spcPct val="0"/>
              </a:spcBef>
              <a:spcAft>
                <a:spcPct val="0"/>
              </a:spcAft>
              <a:defRPr sz="4400">
                <a:solidFill>
                  <a:schemeClr val="tx2"/>
                </a:solidFill>
                <a:latin typeface="Arial" charset="0"/>
                <a:ea typeface="MS PGothic" panose="020B0600070205080204" pitchFamily="34" charset="-128"/>
                <a:cs typeface="ＭＳ Ｐゴシック" charset="0"/>
              </a:defRPr>
            </a:lvl3pPr>
            <a:lvl4pPr algn="ctr" rtl="0" eaLnBrk="1" fontAlgn="base" hangingPunct="1">
              <a:spcBef>
                <a:spcPct val="0"/>
              </a:spcBef>
              <a:spcAft>
                <a:spcPct val="0"/>
              </a:spcAft>
              <a:defRPr sz="4400">
                <a:solidFill>
                  <a:schemeClr val="tx2"/>
                </a:solidFill>
                <a:latin typeface="Arial" charset="0"/>
                <a:ea typeface="MS PGothic" panose="020B0600070205080204" pitchFamily="34" charset="-128"/>
                <a:cs typeface="ＭＳ Ｐゴシック" charset="0"/>
              </a:defRPr>
            </a:lvl4pPr>
            <a:lvl5pPr algn="ctr" rtl="0" eaLnBrk="1" fontAlgn="base" hangingPunct="1">
              <a:spcBef>
                <a:spcPct val="0"/>
              </a:spcBef>
              <a:spcAft>
                <a:spcPct val="0"/>
              </a:spcAft>
              <a:defRPr sz="4400">
                <a:solidFill>
                  <a:schemeClr val="tx2"/>
                </a:solidFill>
                <a:latin typeface="Arial" charset="0"/>
                <a:ea typeface="MS PGothic" panose="020B0600070205080204" pitchFamily="34" charset="-128"/>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9pPr>
          </a:lstStyle>
          <a:p>
            <a:endParaRPr lang="nb-NO" sz="2400" kern="0" dirty="0"/>
          </a:p>
        </p:txBody>
      </p:sp>
      <p:pic>
        <p:nvPicPr>
          <p:cNvPr id="1026" name="Picture 2" descr="Forenede folk stående omkring Jorden ... | Stock vektor | Colourbox">
            <a:extLst>
              <a:ext uri="{FF2B5EF4-FFF2-40B4-BE49-F238E27FC236}">
                <a16:creationId xmlns:a16="http://schemas.microsoft.com/office/drawing/2014/main" id="{3DB9A2D4-D8DF-4523-9277-428BF9E881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5932" y="6228184"/>
            <a:ext cx="2533650" cy="18097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fd. 2: Beboerhuset Søvangen &lt;br/&gt;(nov '11) | Skræppebladet - Brabrand  Boligforening">
            <a:extLst>
              <a:ext uri="{FF2B5EF4-FFF2-40B4-BE49-F238E27FC236}">
                <a16:creationId xmlns:a16="http://schemas.microsoft.com/office/drawing/2014/main" id="{F209B1A1-3440-4BB3-A46C-F601C21752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9933" y="3847314"/>
            <a:ext cx="2247900" cy="20383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ngdomsklubben - Bygland kommune">
            <a:extLst>
              <a:ext uri="{FF2B5EF4-FFF2-40B4-BE49-F238E27FC236}">
                <a16:creationId xmlns:a16="http://schemas.microsoft.com/office/drawing/2014/main" id="{DA6245A6-4AC7-4F44-BC73-5CEC4BE407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4195" y="1772981"/>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6" name="Bilde 5">
            <a:extLst>
              <a:ext uri="{FF2B5EF4-FFF2-40B4-BE49-F238E27FC236}">
                <a16:creationId xmlns:a16="http://schemas.microsoft.com/office/drawing/2014/main" id="{C6EACBA2-1363-2F71-5D05-8B6CAB56046D}"/>
              </a:ext>
            </a:extLst>
          </p:cNvPr>
          <p:cNvPicPr>
            <a:picLocks noChangeAspect="1"/>
          </p:cNvPicPr>
          <p:nvPr/>
        </p:nvPicPr>
        <p:blipFill>
          <a:blip r:embed="rId5"/>
          <a:stretch>
            <a:fillRect/>
          </a:stretch>
        </p:blipFill>
        <p:spPr>
          <a:xfrm>
            <a:off x="364430" y="1001078"/>
            <a:ext cx="2965483" cy="7609544"/>
          </a:xfrm>
          <a:prstGeom prst="rect">
            <a:avLst/>
          </a:prstGeom>
        </p:spPr>
      </p:pic>
    </p:spTree>
    <p:extLst>
      <p:ext uri="{BB962C8B-B14F-4D97-AF65-F5344CB8AC3E}">
        <p14:creationId xmlns:p14="http://schemas.microsoft.com/office/powerpoint/2010/main" val="411560190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03367EA-DC44-4802-87D1-45A1B619EB8F}"/>
              </a:ext>
            </a:extLst>
          </p:cNvPr>
          <p:cNvSpPr>
            <a:spLocks noGrp="1"/>
          </p:cNvSpPr>
          <p:nvPr>
            <p:ph type="title"/>
          </p:nvPr>
        </p:nvSpPr>
        <p:spPr>
          <a:xfrm>
            <a:off x="514350" y="254000"/>
            <a:ext cx="5829300" cy="762000"/>
          </a:xfrm>
        </p:spPr>
        <p:txBody>
          <a:bodyPr/>
          <a:lstStyle/>
          <a:p>
            <a:r>
              <a:rPr lang="nb-NO" sz="4000" dirty="0"/>
              <a:t>Oppsummering</a:t>
            </a:r>
          </a:p>
        </p:txBody>
      </p:sp>
      <p:sp>
        <p:nvSpPr>
          <p:cNvPr id="3" name="Plassholder for innhold 2">
            <a:extLst>
              <a:ext uri="{FF2B5EF4-FFF2-40B4-BE49-F238E27FC236}">
                <a16:creationId xmlns:a16="http://schemas.microsoft.com/office/drawing/2014/main" id="{718FAB19-D452-4B2C-ADB3-292384B7C5CE}"/>
              </a:ext>
            </a:extLst>
          </p:cNvPr>
          <p:cNvSpPr>
            <a:spLocks noGrp="1"/>
          </p:cNvSpPr>
          <p:nvPr>
            <p:ph idx="1"/>
          </p:nvPr>
        </p:nvSpPr>
        <p:spPr>
          <a:xfrm>
            <a:off x="457200" y="1152066"/>
            <a:ext cx="5829300" cy="7874000"/>
          </a:xfrm>
        </p:spPr>
        <p:txBody>
          <a:bodyPr/>
          <a:lstStyle/>
          <a:p>
            <a:pPr marL="0" indent="0">
              <a:buNone/>
              <a:tabLst>
                <a:tab pos="2493010" algn="l"/>
              </a:tabLst>
            </a:pPr>
            <a:r>
              <a:rPr lang="nn-NO" sz="1400" dirty="0">
                <a:latin typeface="Times New Roman" panose="02020603050405020304" pitchFamily="18" charset="0"/>
                <a:ea typeface="Times New Roman" panose="02020603050405020304" pitchFamily="18" charset="0"/>
              </a:rPr>
              <a:t>Det fysiske arbeidsmiljøet ved Sentralen har vore tilfredsstillande gjennom året. Sentralen er godt etablert og er ein viktig aktør i Etne kommune. Me har som mål å vera eit knutepunkt i den frivillige aktiviteten i Etne kommune, med søkjelys på samarbeid med andre lag, organisasjonar og kommunen. </a:t>
            </a:r>
            <a:br>
              <a:rPr lang="nn-NO" sz="1400" dirty="0">
                <a:latin typeface="Times New Roman" panose="02020603050405020304" pitchFamily="18" charset="0"/>
                <a:ea typeface="Times New Roman" panose="02020603050405020304" pitchFamily="18" charset="0"/>
              </a:rPr>
            </a:br>
            <a:endParaRPr lang="nn-NO" sz="1400" dirty="0">
              <a:latin typeface="Times New Roman" panose="02020603050405020304" pitchFamily="18" charset="0"/>
              <a:ea typeface="Times New Roman" panose="02020603050405020304" pitchFamily="18" charset="0"/>
            </a:endParaRPr>
          </a:p>
          <a:p>
            <a:pPr marL="0" indent="0">
              <a:buNone/>
              <a:tabLst>
                <a:tab pos="2493010" algn="l"/>
              </a:tabLst>
            </a:pPr>
            <a:r>
              <a:rPr lang="nn-NO" sz="1400" dirty="0">
                <a:latin typeface="Times New Roman" panose="02020603050405020304" pitchFamily="18" charset="0"/>
                <a:ea typeface="Times New Roman" panose="02020603050405020304" pitchFamily="18" charset="0"/>
              </a:rPr>
              <a:t>Frivilligsentralen er i ei særstilling når det gjeld å ha direkte kontakt med menneska i lokale samfunn, og skal kunna fanga opp behov og trendar raskt. Frivilligsentralen kan tilby eit breitt spekter av aktivitetar til menneske i alle aldersgrupper og har bidrege til å skapa gode opplevingar, og eit levande og varmt nærmiljø for menneske i Etne kommune og nærliggjande kommunar.</a:t>
            </a:r>
            <a:endParaRPr lang="nb-NO" sz="1400" dirty="0">
              <a:effectLst/>
              <a:latin typeface="Times New Roman" panose="02020603050405020304" pitchFamily="18" charset="0"/>
              <a:ea typeface="Times New Roman" panose="02020603050405020304" pitchFamily="18" charset="0"/>
            </a:endParaRPr>
          </a:p>
          <a:p>
            <a:pPr marL="0" indent="0">
              <a:buNone/>
            </a:pPr>
            <a:r>
              <a:rPr lang="nb-NO" sz="1400" b="1" dirty="0">
                <a:effectLst/>
                <a:latin typeface="Times New Roman" panose="02020603050405020304" pitchFamily="18" charset="0"/>
                <a:ea typeface="Times New Roman" panose="02020603050405020304" pitchFamily="18" charset="0"/>
              </a:rPr>
              <a:t>Styre vil takka;</a:t>
            </a:r>
          </a:p>
          <a:p>
            <a:pPr marL="0" indent="0">
              <a:buNone/>
            </a:pPr>
            <a:r>
              <a:rPr lang="nb-NO" sz="1400" dirty="0">
                <a:effectLst/>
                <a:latin typeface="Times New Roman" panose="02020603050405020304" pitchFamily="18" charset="0"/>
                <a:ea typeface="Times New Roman" panose="02020603050405020304" pitchFamily="18" charset="0"/>
              </a:rPr>
              <a:t>Etne kommune for </a:t>
            </a:r>
            <a:r>
              <a:rPr lang="nb-NO" sz="1400" dirty="0" err="1">
                <a:effectLst/>
                <a:latin typeface="Times New Roman" panose="02020603050405020304" pitchFamily="18" charset="0"/>
                <a:ea typeface="Times New Roman" panose="02020603050405020304" pitchFamily="18" charset="0"/>
              </a:rPr>
              <a:t>tilskot</a:t>
            </a:r>
            <a:r>
              <a:rPr lang="nb-NO" sz="1400" dirty="0">
                <a:effectLst/>
                <a:latin typeface="Times New Roman" panose="02020603050405020304" pitchFamily="18" charset="0"/>
                <a:ea typeface="Times New Roman" panose="02020603050405020304" pitchFamily="18" charset="0"/>
              </a:rPr>
              <a:t> og støtte til drifta. </a:t>
            </a:r>
          </a:p>
          <a:p>
            <a:pPr marL="0" indent="0">
              <a:buNone/>
              <a:tabLst>
                <a:tab pos="2493010" algn="l"/>
              </a:tabLst>
            </a:pPr>
            <a:r>
              <a:rPr lang="nb-NO" sz="1400" dirty="0">
                <a:effectLst/>
                <a:latin typeface="Times New Roman" panose="02020603050405020304" pitchFamily="18" charset="0"/>
                <a:ea typeface="Times New Roman" panose="02020603050405020304" pitchFamily="18" charset="0"/>
              </a:rPr>
              <a:t>Sparebank Vest for sponsoravtale og </a:t>
            </a:r>
            <a:r>
              <a:rPr lang="nb-NO" sz="1400" dirty="0" err="1">
                <a:effectLst/>
                <a:latin typeface="Times New Roman" panose="02020603050405020304" pitchFamily="18" charset="0"/>
                <a:ea typeface="Times New Roman" panose="02020603050405020304" pitchFamily="18" charset="0"/>
              </a:rPr>
              <a:t>gåver</a:t>
            </a:r>
            <a:r>
              <a:rPr lang="nb-NO" sz="1400" dirty="0">
                <a:effectLst/>
                <a:latin typeface="Times New Roman" panose="02020603050405020304" pitchFamily="18" charset="0"/>
                <a:ea typeface="Times New Roman" panose="02020603050405020304" pitchFamily="18" charset="0"/>
              </a:rPr>
              <a:t>.</a:t>
            </a:r>
          </a:p>
          <a:p>
            <a:pPr marL="0" indent="0">
              <a:buNone/>
              <a:tabLst>
                <a:tab pos="2493010" algn="l"/>
              </a:tabLst>
            </a:pPr>
            <a:r>
              <a:rPr lang="nb-NO" sz="1400" dirty="0">
                <a:effectLst/>
                <a:latin typeface="Times New Roman" panose="02020603050405020304" pitchFamily="18" charset="0"/>
                <a:ea typeface="Times New Roman" panose="02020603050405020304" pitchFamily="18" charset="0"/>
              </a:rPr>
              <a:t>Fylkeskommune, </a:t>
            </a:r>
            <a:r>
              <a:rPr lang="nb-NO" sz="1400" dirty="0" err="1">
                <a:effectLst/>
                <a:latin typeface="Times New Roman" panose="02020603050405020304" pitchFamily="18" charset="0"/>
                <a:ea typeface="Times New Roman" panose="02020603050405020304" pitchFamily="18" charset="0"/>
              </a:rPr>
              <a:t>Elagsfondet</a:t>
            </a:r>
            <a:r>
              <a:rPr lang="nb-NO" sz="1400" dirty="0">
                <a:effectLst/>
                <a:latin typeface="Times New Roman" panose="02020603050405020304" pitchFamily="18" charset="0"/>
                <a:ea typeface="Times New Roman" panose="02020603050405020304" pitchFamily="18" charset="0"/>
              </a:rPr>
              <a:t>, SKL og Haugaland Kraft for </a:t>
            </a:r>
            <a:r>
              <a:rPr lang="nb-NO" sz="1400" dirty="0" err="1">
                <a:effectLst/>
                <a:latin typeface="Times New Roman" panose="02020603050405020304" pitchFamily="18" charset="0"/>
                <a:ea typeface="Times New Roman" panose="02020603050405020304" pitchFamily="18" charset="0"/>
              </a:rPr>
              <a:t>midlar</a:t>
            </a:r>
            <a:r>
              <a:rPr lang="nb-NO" sz="1400" dirty="0">
                <a:effectLst/>
                <a:latin typeface="Times New Roman" panose="02020603050405020304" pitchFamily="18" charset="0"/>
                <a:ea typeface="Times New Roman" panose="02020603050405020304" pitchFamily="18" charset="0"/>
              </a:rPr>
              <a:t> til </a:t>
            </a:r>
            <a:r>
              <a:rPr lang="nb-NO" sz="1400" dirty="0" err="1">
                <a:effectLst/>
                <a:latin typeface="Times New Roman" panose="02020603050405020304" pitchFamily="18" charset="0"/>
                <a:ea typeface="Times New Roman" panose="02020603050405020304" pitchFamily="18" charset="0"/>
              </a:rPr>
              <a:t>aktivitetar</a:t>
            </a:r>
            <a:r>
              <a:rPr lang="nb-NO" sz="1400" dirty="0">
                <a:effectLst/>
                <a:latin typeface="Times New Roman" panose="02020603050405020304" pitchFamily="18" charset="0"/>
                <a:ea typeface="Times New Roman" panose="02020603050405020304" pitchFamily="18" charset="0"/>
              </a:rPr>
              <a:t>. </a:t>
            </a:r>
          </a:p>
          <a:p>
            <a:pPr marL="0" indent="0">
              <a:buNone/>
              <a:tabLst>
                <a:tab pos="2493010" algn="l"/>
              </a:tabLst>
            </a:pPr>
            <a:endParaRPr lang="nb-NO" sz="1400" dirty="0">
              <a:effectLst/>
              <a:latin typeface="Times New Roman" panose="02020603050405020304" pitchFamily="18" charset="0"/>
              <a:ea typeface="Times New Roman" panose="02020603050405020304" pitchFamily="18" charset="0"/>
            </a:endParaRPr>
          </a:p>
          <a:p>
            <a:pPr marL="0" indent="0">
              <a:buNone/>
              <a:tabLst>
                <a:tab pos="2493010" algn="l"/>
              </a:tabLst>
            </a:pPr>
            <a:r>
              <a:rPr lang="nb-NO" sz="1400" dirty="0">
                <a:effectLst/>
                <a:latin typeface="Times New Roman" panose="02020603050405020304" pitchFamily="18" charset="0"/>
                <a:ea typeface="Times New Roman" panose="02020603050405020304" pitchFamily="18" charset="0"/>
              </a:rPr>
              <a:t>Styret er godt </a:t>
            </a:r>
            <a:r>
              <a:rPr lang="nb-NO" sz="1400" dirty="0">
                <a:latin typeface="Times New Roman" panose="02020603050405020304" pitchFamily="18" charset="0"/>
                <a:ea typeface="Times New Roman" panose="02020603050405020304" pitchFamily="18" charset="0"/>
              </a:rPr>
              <a:t>nøgde</a:t>
            </a:r>
            <a:r>
              <a:rPr lang="nb-NO" sz="1400" dirty="0">
                <a:effectLst/>
                <a:latin typeface="Times New Roman" panose="02020603050405020304" pitchFamily="18" charset="0"/>
                <a:ea typeface="Times New Roman" panose="02020603050405020304" pitchFamily="18" charset="0"/>
              </a:rPr>
              <a:t> med innsatsen til daglig </a:t>
            </a:r>
            <a:r>
              <a:rPr lang="nb-NO" sz="1400" dirty="0" err="1">
                <a:effectLst/>
                <a:latin typeface="Times New Roman" panose="02020603050405020304" pitchFamily="18" charset="0"/>
                <a:ea typeface="Times New Roman" panose="02020603050405020304" pitchFamily="18" charset="0"/>
              </a:rPr>
              <a:t>leiar</a:t>
            </a:r>
            <a:r>
              <a:rPr lang="nb-NO" sz="1400" dirty="0">
                <a:effectLst/>
                <a:latin typeface="Times New Roman" panose="02020603050405020304" pitchFamily="18" charset="0"/>
                <a:ea typeface="Times New Roman" panose="02020603050405020304" pitchFamily="18" charset="0"/>
              </a:rPr>
              <a:t>!</a:t>
            </a:r>
          </a:p>
          <a:p>
            <a:pPr marL="0" indent="0">
              <a:buNone/>
              <a:tabLst>
                <a:tab pos="2493010" algn="l"/>
              </a:tabLst>
            </a:pPr>
            <a:endParaRPr lang="nb-NO" sz="1400" dirty="0">
              <a:effectLst/>
              <a:latin typeface="Times New Roman" panose="02020603050405020304" pitchFamily="18" charset="0"/>
              <a:ea typeface="Times New Roman" panose="02020603050405020304" pitchFamily="18" charset="0"/>
            </a:endParaRPr>
          </a:p>
          <a:p>
            <a:pPr marL="0" indent="0">
              <a:buNone/>
              <a:tabLst>
                <a:tab pos="2493010" algn="l"/>
              </a:tabLst>
            </a:pPr>
            <a:r>
              <a:rPr lang="nb-NO" sz="1400" b="1" i="1" dirty="0">
                <a:latin typeface="Times New Roman" panose="02020603050405020304" pitchFamily="18" charset="0"/>
                <a:ea typeface="Times New Roman" panose="02020603050405020304" pitchFamily="18" charset="0"/>
              </a:rPr>
              <a:t>Me </a:t>
            </a:r>
            <a:r>
              <a:rPr lang="nb-NO" sz="1400" b="1" i="1" dirty="0" err="1">
                <a:effectLst/>
                <a:latin typeface="Times New Roman" panose="02020603050405020304" pitchFamily="18" charset="0"/>
                <a:ea typeface="Times New Roman" panose="02020603050405020304" pitchFamily="18" charset="0"/>
              </a:rPr>
              <a:t>rettar</a:t>
            </a:r>
            <a:r>
              <a:rPr lang="nb-NO" sz="1400" b="1" i="1" dirty="0">
                <a:effectLst/>
                <a:latin typeface="Times New Roman" panose="02020603050405020304" pitchFamily="18" charset="0"/>
                <a:ea typeface="Times New Roman" panose="02020603050405020304" pitchFamily="18" charset="0"/>
              </a:rPr>
              <a:t> </a:t>
            </a:r>
            <a:r>
              <a:rPr lang="nb-NO" sz="1400" b="1" i="1" dirty="0" err="1">
                <a:effectLst/>
                <a:latin typeface="Times New Roman" panose="02020603050405020304" pitchFamily="18" charset="0"/>
                <a:ea typeface="Times New Roman" panose="02020603050405020304" pitchFamily="18" charset="0"/>
              </a:rPr>
              <a:t>ein</a:t>
            </a:r>
            <a:r>
              <a:rPr lang="nb-NO" sz="1400" b="1" i="1" dirty="0">
                <a:effectLst/>
                <a:latin typeface="Times New Roman" panose="02020603050405020304" pitchFamily="18" charset="0"/>
                <a:ea typeface="Times New Roman" panose="02020603050405020304" pitchFamily="18" charset="0"/>
              </a:rPr>
              <a:t> stor takk til alle frivillige som har </a:t>
            </a:r>
            <a:r>
              <a:rPr lang="nb-NO" sz="1400" b="1" i="1" dirty="0" err="1">
                <a:effectLst/>
                <a:latin typeface="Times New Roman" panose="02020603050405020304" pitchFamily="18" charset="0"/>
                <a:ea typeface="Times New Roman" panose="02020603050405020304" pitchFamily="18" charset="0"/>
              </a:rPr>
              <a:t>vore</a:t>
            </a:r>
            <a:r>
              <a:rPr lang="nb-NO" sz="1400" b="1" i="1" dirty="0">
                <a:effectLst/>
                <a:latin typeface="Times New Roman" panose="02020603050405020304" pitchFamily="18" charset="0"/>
                <a:ea typeface="Times New Roman" panose="02020603050405020304" pitchFamily="18" charset="0"/>
              </a:rPr>
              <a:t> med på å </a:t>
            </a:r>
            <a:r>
              <a:rPr lang="nb-NO" sz="1400" b="1" i="1" dirty="0" err="1">
                <a:effectLst/>
                <a:latin typeface="Times New Roman" panose="02020603050405020304" pitchFamily="18" charset="0"/>
                <a:ea typeface="Times New Roman" panose="02020603050405020304" pitchFamily="18" charset="0"/>
              </a:rPr>
              <a:t>gjera</a:t>
            </a:r>
            <a:r>
              <a:rPr lang="nb-NO" sz="1400" b="1" i="1" dirty="0">
                <a:effectLst/>
                <a:latin typeface="Times New Roman" panose="02020603050405020304" pitchFamily="18" charset="0"/>
                <a:ea typeface="Times New Roman" panose="02020603050405020304" pitchFamily="18" charset="0"/>
              </a:rPr>
              <a:t> Frivilligsentralen </a:t>
            </a:r>
            <a:r>
              <a:rPr lang="nb-NO" sz="1400" b="1" i="1" dirty="0" err="1">
                <a:effectLst/>
                <a:latin typeface="Times New Roman" panose="02020603050405020304" pitchFamily="18" charset="0"/>
                <a:ea typeface="Times New Roman" panose="02020603050405020304" pitchFamily="18" charset="0"/>
              </a:rPr>
              <a:t>synleg</a:t>
            </a:r>
            <a:r>
              <a:rPr lang="nb-NO" sz="1400" b="1" i="1" dirty="0">
                <a:effectLst/>
                <a:latin typeface="Times New Roman" panose="02020603050405020304" pitchFamily="18" charset="0"/>
                <a:ea typeface="Times New Roman" panose="02020603050405020304" pitchFamily="18" charset="0"/>
              </a:rPr>
              <a:t> også</a:t>
            </a:r>
            <a:r>
              <a:rPr lang="nb-NO" sz="1400" b="1" dirty="0">
                <a:effectLst/>
                <a:latin typeface="Arial" panose="020B0604020202020204" pitchFamily="34" charset="0"/>
                <a:ea typeface="Times New Roman" panose="02020603050405020304" pitchFamily="18" charset="0"/>
              </a:rPr>
              <a:t> </a:t>
            </a:r>
            <a:r>
              <a:rPr lang="nb-NO" sz="1400" b="1" i="1" dirty="0">
                <a:effectLst/>
                <a:latin typeface="Times New Roman" panose="02020603050405020304" pitchFamily="18" charset="0"/>
                <a:ea typeface="Times New Roman" panose="02020603050405020304" pitchFamily="18" charset="0"/>
              </a:rPr>
              <a:t>i 2022.</a:t>
            </a:r>
            <a:r>
              <a:rPr lang="nb-NO" sz="1400" b="1" dirty="0">
                <a:effectLst/>
                <a:latin typeface="Arial" panose="020B0604020202020204" pitchFamily="34" charset="0"/>
                <a:ea typeface="Times New Roman" panose="02020603050405020304" pitchFamily="18" charset="0"/>
              </a:rPr>
              <a:t> </a:t>
            </a:r>
          </a:p>
          <a:p>
            <a:pPr marL="0" indent="0">
              <a:buNone/>
              <a:tabLst>
                <a:tab pos="2493010" algn="l"/>
              </a:tabLst>
            </a:pPr>
            <a:endParaRPr lang="nb-NO" sz="1400" dirty="0">
              <a:effectLst/>
              <a:latin typeface="Times New Roman" panose="02020603050405020304" pitchFamily="18" charset="0"/>
              <a:ea typeface="Times New Roman" panose="02020603050405020304" pitchFamily="18" charset="0"/>
            </a:endParaRPr>
          </a:p>
          <a:p>
            <a:pPr marL="0" indent="0">
              <a:buNone/>
              <a:tabLst>
                <a:tab pos="2493010" algn="l"/>
              </a:tabLst>
            </a:pPr>
            <a:r>
              <a:rPr lang="nb-NO" sz="1400" b="1" i="1" dirty="0">
                <a:effectLst/>
                <a:latin typeface="Times New Roman" panose="02020603050405020304" pitchFamily="18" charset="0"/>
                <a:ea typeface="Times New Roman" panose="02020603050405020304" pitchFamily="18" charset="0"/>
              </a:rPr>
              <a:t>Alle har </a:t>
            </a:r>
            <a:r>
              <a:rPr lang="nb-NO" sz="1400" b="1" i="1" dirty="0" err="1">
                <a:effectLst/>
                <a:latin typeface="Times New Roman" panose="02020603050405020304" pitchFamily="18" charset="0"/>
                <a:ea typeface="Times New Roman" panose="02020603050405020304" pitchFamily="18" charset="0"/>
              </a:rPr>
              <a:t>noko</a:t>
            </a:r>
            <a:r>
              <a:rPr lang="nb-NO" sz="1400" b="1" i="1" dirty="0">
                <a:effectLst/>
                <a:latin typeface="Times New Roman" panose="02020603050405020304" pitchFamily="18" charset="0"/>
                <a:ea typeface="Times New Roman" panose="02020603050405020304" pitchFamily="18" charset="0"/>
              </a:rPr>
              <a:t> å gi og alle treng en hand! </a:t>
            </a:r>
            <a:endParaRPr lang="nb-NO" sz="1400" dirty="0">
              <a:effectLst/>
              <a:latin typeface="Times New Roman" panose="02020603050405020304" pitchFamily="18" charset="0"/>
              <a:ea typeface="Times New Roman" panose="02020603050405020304" pitchFamily="18" charset="0"/>
            </a:endParaRPr>
          </a:p>
          <a:p>
            <a:pPr marL="0" indent="0">
              <a:buNone/>
              <a:tabLst>
                <a:tab pos="2493010" algn="l"/>
              </a:tabLst>
            </a:pPr>
            <a:r>
              <a:rPr lang="nb-NO" sz="1400" b="1" i="1" dirty="0">
                <a:latin typeface="Times New Roman" panose="02020603050405020304" pitchFamily="18" charset="0"/>
                <a:ea typeface="Times New Roman" panose="02020603050405020304" pitchFamily="18" charset="0"/>
              </a:rPr>
              <a:t>Me</a:t>
            </a:r>
            <a:r>
              <a:rPr lang="nb-NO" sz="1400" b="1" i="1" dirty="0">
                <a:effectLst/>
                <a:latin typeface="Times New Roman" panose="02020603050405020304" pitchFamily="18" charset="0"/>
                <a:ea typeface="Times New Roman" panose="02020603050405020304" pitchFamily="18" charset="0"/>
              </a:rPr>
              <a:t> brenn for at menneske skal </a:t>
            </a:r>
            <a:r>
              <a:rPr lang="nb-NO" sz="1400" b="1" i="1" dirty="0" err="1">
                <a:effectLst/>
                <a:latin typeface="Times New Roman" panose="02020603050405020304" pitchFamily="18" charset="0"/>
                <a:ea typeface="Times New Roman" panose="02020603050405020304" pitchFamily="18" charset="0"/>
              </a:rPr>
              <a:t>møtast</a:t>
            </a:r>
            <a:r>
              <a:rPr lang="nb-NO" sz="1400" b="1" i="1" dirty="0">
                <a:effectLst/>
                <a:latin typeface="Times New Roman" panose="02020603050405020304" pitchFamily="18" charset="0"/>
                <a:ea typeface="Times New Roman" panose="02020603050405020304" pitchFamily="18" charset="0"/>
              </a:rPr>
              <a:t> og berika </a:t>
            </a:r>
            <a:r>
              <a:rPr lang="nb-NO" sz="1400" b="1" i="1" dirty="0" err="1">
                <a:latin typeface="Times New Roman" panose="02020603050405020304" pitchFamily="18" charset="0"/>
                <a:ea typeface="Times New Roman" panose="02020603050405020304" pitchFamily="18" charset="0"/>
              </a:rPr>
              <a:t>k</a:t>
            </a:r>
            <a:r>
              <a:rPr lang="nb-NO" sz="1400" b="1" i="1" dirty="0" err="1">
                <a:effectLst/>
                <a:latin typeface="Times New Roman" panose="02020603050405020304" pitchFamily="18" charset="0"/>
                <a:ea typeface="Times New Roman" panose="02020603050405020304" pitchFamily="18" charset="0"/>
              </a:rPr>
              <a:t>varandre</a:t>
            </a:r>
            <a:r>
              <a:rPr lang="nb-NO" sz="1400" b="1" i="1" dirty="0">
                <a:effectLst/>
                <a:latin typeface="Times New Roman" panose="02020603050405020304" pitchFamily="18" charset="0"/>
                <a:ea typeface="Times New Roman" panose="02020603050405020304" pitchFamily="18" charset="0"/>
              </a:rPr>
              <a:t>!</a:t>
            </a:r>
            <a:endParaRPr lang="nb-NO" sz="1400" dirty="0">
              <a:effectLst/>
              <a:latin typeface="Times New Roman" panose="02020603050405020304" pitchFamily="18" charset="0"/>
              <a:ea typeface="Times New Roman" panose="02020603050405020304" pitchFamily="18" charset="0"/>
            </a:endParaRPr>
          </a:p>
          <a:p>
            <a:pPr marL="0" indent="0">
              <a:buNone/>
              <a:tabLst>
                <a:tab pos="2493010" algn="l"/>
              </a:tabLst>
            </a:pPr>
            <a:r>
              <a:rPr lang="nb-NO" sz="1400" b="1" i="1" dirty="0">
                <a:effectLst/>
                <a:latin typeface="Times New Roman" panose="02020603050405020304" pitchFamily="18" charset="0"/>
                <a:ea typeface="Times New Roman" panose="02020603050405020304" pitchFamily="18" charset="0"/>
              </a:rPr>
              <a:t>Å bidra for andre gjennom frivillig innsats </a:t>
            </a:r>
            <a:r>
              <a:rPr lang="nb-NO" sz="1400" b="1" i="1">
                <a:effectLst/>
                <a:latin typeface="Times New Roman" panose="02020603050405020304" pitchFamily="18" charset="0"/>
                <a:ea typeface="Times New Roman" panose="02020603050405020304" pitchFamily="18" charset="0"/>
              </a:rPr>
              <a:t>skapar</a:t>
            </a:r>
            <a:r>
              <a:rPr lang="nb-NO" sz="1400" b="1" i="1" dirty="0">
                <a:effectLst/>
                <a:latin typeface="Times New Roman" panose="02020603050405020304" pitchFamily="18" charset="0"/>
                <a:ea typeface="Times New Roman" panose="02020603050405020304" pitchFamily="18" charset="0"/>
              </a:rPr>
              <a:t> ny mening i livet!</a:t>
            </a:r>
            <a:endParaRPr lang="nb-NO" sz="1400" dirty="0">
              <a:effectLst/>
              <a:latin typeface="Times New Roman" panose="02020603050405020304" pitchFamily="18" charset="0"/>
              <a:ea typeface="Times New Roman" panose="02020603050405020304" pitchFamily="18" charset="0"/>
            </a:endParaRPr>
          </a:p>
          <a:p>
            <a:pPr marL="0" indent="0">
              <a:buNone/>
            </a:pPr>
            <a:endParaRPr lang="nb-NO" sz="1400" dirty="0"/>
          </a:p>
          <a:p>
            <a:pPr marL="0" indent="0">
              <a:buNone/>
            </a:pPr>
            <a:endParaRPr lang="nb-NO" sz="1400" dirty="0"/>
          </a:p>
          <a:p>
            <a:pPr marL="0" indent="0">
              <a:buNone/>
            </a:pPr>
            <a:endParaRPr lang="nb-NO" sz="1400" dirty="0"/>
          </a:p>
          <a:p>
            <a:pPr marL="0" indent="0">
              <a:buNone/>
            </a:pPr>
            <a:r>
              <a:rPr lang="nb-NO" sz="1400" dirty="0"/>
              <a:t>Styre i Etne Frivilligsentral</a:t>
            </a:r>
          </a:p>
        </p:txBody>
      </p:sp>
      <p:pic>
        <p:nvPicPr>
          <p:cNvPr id="5" name="Bilde 4">
            <a:extLst>
              <a:ext uri="{FF2B5EF4-FFF2-40B4-BE49-F238E27FC236}">
                <a16:creationId xmlns:a16="http://schemas.microsoft.com/office/drawing/2014/main" id="{5F73B901-AB0F-4220-BD48-46074D5A39A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0688" y="7524328"/>
            <a:ext cx="760462" cy="462614"/>
          </a:xfrm>
          <a:prstGeom prst="rect">
            <a:avLst/>
          </a:prstGeom>
          <a:noFill/>
        </p:spPr>
      </p:pic>
    </p:spTree>
    <p:extLst>
      <p:ext uri="{BB962C8B-B14F-4D97-AF65-F5344CB8AC3E}">
        <p14:creationId xmlns:p14="http://schemas.microsoft.com/office/powerpoint/2010/main" val="3341961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B61E39A-36B8-4592-A45D-3726F77E2DF2}"/>
              </a:ext>
            </a:extLst>
          </p:cNvPr>
          <p:cNvSpPr>
            <a:spLocks noGrp="1"/>
          </p:cNvSpPr>
          <p:nvPr>
            <p:ph type="title"/>
          </p:nvPr>
        </p:nvSpPr>
        <p:spPr>
          <a:xfrm>
            <a:off x="514350" y="812800"/>
            <a:ext cx="5829300" cy="662856"/>
          </a:xfrm>
        </p:spPr>
        <p:txBody>
          <a:bodyPr/>
          <a:lstStyle/>
          <a:p>
            <a:r>
              <a:rPr lang="nb-NO" sz="4000" dirty="0"/>
              <a:t>Innleiing</a:t>
            </a:r>
          </a:p>
        </p:txBody>
      </p:sp>
      <p:sp>
        <p:nvSpPr>
          <p:cNvPr id="3" name="Plassholder for innhold 2">
            <a:extLst>
              <a:ext uri="{FF2B5EF4-FFF2-40B4-BE49-F238E27FC236}">
                <a16:creationId xmlns:a16="http://schemas.microsoft.com/office/drawing/2014/main" id="{9A15B12A-E628-4B4A-AB3A-4828A056EC81}"/>
              </a:ext>
            </a:extLst>
          </p:cNvPr>
          <p:cNvSpPr>
            <a:spLocks noGrp="1"/>
          </p:cNvSpPr>
          <p:nvPr>
            <p:ph idx="1"/>
          </p:nvPr>
        </p:nvSpPr>
        <p:spPr>
          <a:xfrm>
            <a:off x="514350" y="1907704"/>
            <a:ext cx="5829300" cy="6423496"/>
          </a:xfrm>
        </p:spPr>
        <p:txBody>
          <a:bodyPr/>
          <a:lstStyle/>
          <a:p>
            <a:pPr marL="0" indent="0">
              <a:buNone/>
            </a:pPr>
            <a:r>
              <a:rPr lang="nn-NO" sz="1600" dirty="0">
                <a:latin typeface="Times New Roman" panose="02020603050405020304" pitchFamily="18" charset="0"/>
              </a:rPr>
              <a:t>Etne Frivilligsentral er ei stifting, stifta av Etne kommune, Etne Røde Kors og Skånevik Sokneråd. Me jobbar for å stimulera til auka frivillig innsats, og å skapa fleire møtepunkt mellom menneske i lokalsamfunnet. Målet er å initiera og følgja opp prosjekt som oppstår frå grasrota, og som er til lokalsamfunnets beste. Me jobbar for å byggja ned fordommar, auka mangfaldet og å auka deltakinga til ekskluderte og passive grupper av befolkninga. Sentralen er ein møteplass for lokalt utviklings- og nærmiljøarbeid, og ein arena og brubyggjar mellom enkeltmenneske, frivillige lag, organisasjonar og det offentlege.</a:t>
            </a:r>
            <a:endParaRPr lang="nb-NO" sz="1600" dirty="0">
              <a:latin typeface="Times New Roman" panose="02020603050405020304" pitchFamily="18" charset="0"/>
            </a:endParaRPr>
          </a:p>
          <a:p>
            <a:pPr marL="0" indent="0">
              <a:buNone/>
            </a:pPr>
            <a:r>
              <a:rPr lang="nn-NO" sz="1600" b="1" dirty="0">
                <a:latin typeface="Times New Roman" panose="02020603050405020304" pitchFamily="18" charset="0"/>
                <a:ea typeface="Times New Roman" panose="02020603050405020304" pitchFamily="18" charset="0"/>
              </a:rPr>
              <a:t>Visjon: «Saman skaper me gode og inkluderande lokalsamfunn»</a:t>
            </a:r>
            <a:endParaRPr lang="nb-NO" sz="1600" b="1" dirty="0">
              <a:latin typeface="Times New Roman" panose="02020603050405020304" pitchFamily="18" charset="0"/>
            </a:endParaRPr>
          </a:p>
          <a:p>
            <a:pPr marL="0" indent="0">
              <a:buNone/>
            </a:pPr>
            <a:endParaRPr lang="nb-NO" sz="1600" dirty="0">
              <a:latin typeface="Times New Roman" panose="02020603050405020304" pitchFamily="18" charset="0"/>
            </a:endParaRPr>
          </a:p>
          <a:p>
            <a:pPr marL="0" indent="0">
              <a:buNone/>
            </a:pPr>
            <a:r>
              <a:rPr lang="nb-NO" sz="1600" dirty="0">
                <a:latin typeface="Times New Roman" panose="02020603050405020304" pitchFamily="18" charset="0"/>
              </a:rPr>
              <a:t>Frivilligsentralen har </a:t>
            </a:r>
            <a:r>
              <a:rPr lang="nb-NO" sz="1600" dirty="0" err="1">
                <a:latin typeface="Times New Roman" panose="02020603050405020304" pitchFamily="18" charset="0"/>
              </a:rPr>
              <a:t>ein</a:t>
            </a:r>
            <a:r>
              <a:rPr lang="nb-NO" sz="1600" dirty="0">
                <a:latin typeface="Times New Roman" panose="02020603050405020304" pitchFamily="18" charset="0"/>
              </a:rPr>
              <a:t> </a:t>
            </a:r>
            <a:r>
              <a:rPr lang="nb-NO" sz="1600" dirty="0" err="1">
                <a:latin typeface="Times New Roman" panose="02020603050405020304" pitchFamily="18" charset="0"/>
              </a:rPr>
              <a:t>dagleg</a:t>
            </a:r>
            <a:r>
              <a:rPr lang="nb-NO" sz="1600" dirty="0">
                <a:latin typeface="Times New Roman" panose="02020603050405020304" pitchFamily="18" charset="0"/>
              </a:rPr>
              <a:t> </a:t>
            </a:r>
            <a:r>
              <a:rPr lang="nb-NO" sz="1600" dirty="0" err="1">
                <a:latin typeface="Times New Roman" panose="02020603050405020304" pitchFamily="18" charset="0"/>
              </a:rPr>
              <a:t>leiar</a:t>
            </a:r>
            <a:r>
              <a:rPr lang="nb-NO" sz="1600" dirty="0">
                <a:latin typeface="Times New Roman" panose="02020603050405020304" pitchFamily="18" charset="0"/>
              </a:rPr>
              <a:t> i 100% stilling.</a:t>
            </a:r>
          </a:p>
          <a:p>
            <a:pPr marL="0" indent="0">
              <a:buNone/>
            </a:pPr>
            <a:r>
              <a:rPr lang="nb-NO" sz="1600" dirty="0">
                <a:latin typeface="Times New Roman" panose="02020603050405020304" pitchFamily="18" charset="0"/>
              </a:rPr>
              <a:t>Det blir anslått å ha brukt om lag 10.000 frivillige </a:t>
            </a:r>
            <a:r>
              <a:rPr lang="nb-NO" sz="1600" dirty="0" err="1">
                <a:latin typeface="Times New Roman" panose="02020603050405020304" pitchFamily="18" charset="0"/>
              </a:rPr>
              <a:t>timar</a:t>
            </a:r>
            <a:r>
              <a:rPr lang="nb-NO" sz="1600" dirty="0">
                <a:latin typeface="Times New Roman" panose="02020603050405020304" pitchFamily="18" charset="0"/>
              </a:rPr>
              <a:t> i 2022.</a:t>
            </a:r>
          </a:p>
          <a:p>
            <a:pPr marL="0" indent="0">
              <a:buNone/>
            </a:pPr>
            <a:endParaRPr lang="nb-NO" sz="1600" dirty="0">
              <a:latin typeface="Times New Roman" panose="02020603050405020304" pitchFamily="18" charset="0"/>
            </a:endParaRPr>
          </a:p>
          <a:p>
            <a:pPr marL="0" indent="0">
              <a:buNone/>
            </a:pPr>
            <a:r>
              <a:rPr lang="nn-NO" sz="1600" dirty="0">
                <a:latin typeface="Times New Roman" panose="02020603050405020304" pitchFamily="18" charset="0"/>
              </a:rPr>
              <a:t>2022 var året til det frivillige og i lag med Etne kommune arrangerte me ein stor fest for frivillige på Skakke kultur og idrettssenter den 30.11.2022. Festen vart ein stor suksess.</a:t>
            </a:r>
            <a:endParaRPr lang="nb-NO" sz="1600" dirty="0">
              <a:latin typeface="Times New Roman" panose="02020603050405020304" pitchFamily="18" charset="0"/>
              <a:cs typeface="Times New Roman" panose="02020603050405020304" pitchFamily="18" charset="0"/>
            </a:endParaRPr>
          </a:p>
          <a:p>
            <a:pPr marL="0" indent="0">
              <a:buNone/>
            </a:pPr>
            <a:endParaRPr lang="nb-NO" sz="1600" dirty="0">
              <a:latin typeface="Times New Roman" panose="02020603050405020304" pitchFamily="18" charset="0"/>
              <a:cs typeface="Times New Roman" panose="02020603050405020304" pitchFamily="18" charset="0"/>
            </a:endParaRPr>
          </a:p>
          <a:p>
            <a:pPr marL="0" indent="0">
              <a:buNone/>
            </a:pPr>
            <a:r>
              <a:rPr lang="nb-NO" sz="1600" dirty="0">
                <a:latin typeface="Times New Roman" panose="02020603050405020304" pitchFamily="18" charset="0"/>
                <a:cs typeface="Times New Roman" panose="02020603050405020304" pitchFamily="18" charset="0"/>
              </a:rPr>
              <a:t>Frivilligsentralen har jobba for å få til godt samarbeid og samhandling med andre lag og organisasjoner samt Etne kommune. Dette til beste for alle. </a:t>
            </a:r>
          </a:p>
        </p:txBody>
      </p:sp>
    </p:spTree>
    <p:extLst>
      <p:ext uri="{BB962C8B-B14F-4D97-AF65-F5344CB8AC3E}">
        <p14:creationId xmlns:p14="http://schemas.microsoft.com/office/powerpoint/2010/main" val="222101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DF98F3F-3DDF-4C33-AB54-B313F385F8BF}"/>
              </a:ext>
            </a:extLst>
          </p:cNvPr>
          <p:cNvSpPr>
            <a:spLocks noGrp="1"/>
          </p:cNvSpPr>
          <p:nvPr>
            <p:ph type="title"/>
          </p:nvPr>
        </p:nvSpPr>
        <p:spPr>
          <a:xfrm>
            <a:off x="514350" y="323528"/>
            <a:ext cx="5829300" cy="692472"/>
          </a:xfrm>
        </p:spPr>
        <p:txBody>
          <a:bodyPr/>
          <a:lstStyle/>
          <a:p>
            <a:r>
              <a:rPr lang="nb-NO" sz="4000" dirty="0" err="1"/>
              <a:t>Styremedlemer</a:t>
            </a:r>
            <a:endParaRPr lang="nb-NO" sz="4000" dirty="0"/>
          </a:p>
        </p:txBody>
      </p:sp>
      <p:graphicFrame>
        <p:nvGraphicFramePr>
          <p:cNvPr id="4" name="Plassholder for innhold 3">
            <a:extLst>
              <a:ext uri="{FF2B5EF4-FFF2-40B4-BE49-F238E27FC236}">
                <a16:creationId xmlns:a16="http://schemas.microsoft.com/office/drawing/2014/main" id="{2CD8B0A7-F2AB-476D-B647-252170C4ACE2}"/>
              </a:ext>
            </a:extLst>
          </p:cNvPr>
          <p:cNvGraphicFramePr>
            <a:graphicFrameLocks noGrp="1"/>
          </p:cNvGraphicFramePr>
          <p:nvPr>
            <p:ph idx="1"/>
            <p:extLst>
              <p:ext uri="{D42A27DB-BD31-4B8C-83A1-F6EECF244321}">
                <p14:modId xmlns:p14="http://schemas.microsoft.com/office/powerpoint/2010/main" val="2152750141"/>
              </p:ext>
            </p:extLst>
          </p:nvPr>
        </p:nvGraphicFramePr>
        <p:xfrm>
          <a:off x="1052735" y="1331640"/>
          <a:ext cx="4752529" cy="4742972"/>
        </p:xfrm>
        <a:graphic>
          <a:graphicData uri="http://schemas.openxmlformats.org/drawingml/2006/table">
            <a:tbl>
              <a:tblPr/>
              <a:tblGrid>
                <a:gridCol w="1816177">
                  <a:extLst>
                    <a:ext uri="{9D8B030D-6E8A-4147-A177-3AD203B41FA5}">
                      <a16:colId xmlns:a16="http://schemas.microsoft.com/office/drawing/2014/main" val="4264113401"/>
                    </a:ext>
                  </a:extLst>
                </a:gridCol>
                <a:gridCol w="1257839">
                  <a:extLst>
                    <a:ext uri="{9D8B030D-6E8A-4147-A177-3AD203B41FA5}">
                      <a16:colId xmlns:a16="http://schemas.microsoft.com/office/drawing/2014/main" val="3599010311"/>
                    </a:ext>
                  </a:extLst>
                </a:gridCol>
                <a:gridCol w="1678513">
                  <a:extLst>
                    <a:ext uri="{9D8B030D-6E8A-4147-A177-3AD203B41FA5}">
                      <a16:colId xmlns:a16="http://schemas.microsoft.com/office/drawing/2014/main" val="88331653"/>
                    </a:ext>
                  </a:extLst>
                </a:gridCol>
              </a:tblGrid>
              <a:tr h="299210">
                <a:tc>
                  <a:txBody>
                    <a:bodyPr/>
                    <a:lstStyle/>
                    <a:p>
                      <a:r>
                        <a:rPr lang="nb-NO" sz="1200" kern="150">
                          <a:solidFill>
                            <a:srgbClr val="000000"/>
                          </a:solidFill>
                          <a:effectLst/>
                          <a:latin typeface="Arial" panose="020B0604020202020204" pitchFamily="34" charset="0"/>
                          <a:ea typeface="SimSun" panose="02010600030101010101" pitchFamily="2" charset="-122"/>
                          <a:cs typeface="Mangal" panose="02040503050203030202" pitchFamily="18" charset="0"/>
                        </a:rPr>
                        <a:t>NAVN:</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r>
                        <a:rPr lang="nb-NO" sz="1200" kern="150">
                          <a:solidFill>
                            <a:srgbClr val="000000"/>
                          </a:solidFill>
                          <a:effectLst/>
                          <a:latin typeface="Arial" panose="020B0604020202020204" pitchFamily="34" charset="0"/>
                          <a:ea typeface="SimSun" panose="02010600030101010101" pitchFamily="2" charset="-122"/>
                          <a:cs typeface="Mangal" panose="02040503050203030202" pitchFamily="18" charset="0"/>
                        </a:rPr>
                        <a:t>ROLLE:</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r>
                        <a:rPr lang="nb-NO" sz="1200" kern="150">
                          <a:solidFill>
                            <a:srgbClr val="000000"/>
                          </a:solidFill>
                          <a:effectLst/>
                          <a:latin typeface="Arial" panose="020B0604020202020204" pitchFamily="34" charset="0"/>
                          <a:ea typeface="SimSun" panose="02010600030101010101" pitchFamily="2" charset="-122"/>
                          <a:cs typeface="Mangal" panose="02040503050203030202" pitchFamily="18" charset="0"/>
                        </a:rPr>
                        <a:t>FORHOLD:</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1919389220"/>
                  </a:ext>
                </a:extLst>
              </a:tr>
              <a:tr h="515723">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Asbjørn Opedal</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dirty="0" err="1">
                          <a:effectLst/>
                          <a:latin typeface="Arial" panose="020B0604020202020204" pitchFamily="34" charset="0"/>
                          <a:ea typeface="SimSun" panose="02010600030101010101" pitchFamily="2" charset="-122"/>
                          <a:cs typeface="Mangal" panose="02040503050203030202" pitchFamily="18" charset="0"/>
                        </a:rPr>
                        <a:t>Styreleiar</a:t>
                      </a:r>
                      <a:endParaRPr lang="nb-NO" sz="12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Etne</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p>
                      <a:r>
                        <a:rPr lang="nb-NO" sz="1200" kern="150">
                          <a:effectLst/>
                          <a:latin typeface="Arial" panose="020B0604020202020204" pitchFamily="34" charset="0"/>
                          <a:ea typeface="SimSun" panose="02010600030101010101" pitchFamily="2" charset="-122"/>
                          <a:cs typeface="Mangal" panose="02040503050203030202" pitchFamily="18" charset="0"/>
                        </a:rPr>
                        <a:t>Røde Kors</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9541689"/>
                  </a:ext>
                </a:extLst>
              </a:tr>
              <a:tr h="515723">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Hilde Selland</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p>
                      <a:r>
                        <a:rPr lang="nb-NO" sz="1200" kern="150">
                          <a:effectLst/>
                          <a:latin typeface="Arial" panose="020B0604020202020204" pitchFamily="34" charset="0"/>
                          <a:ea typeface="SimSun" panose="02010600030101010101" pitchFamily="2" charset="-122"/>
                          <a:cs typeface="Mangal" panose="02040503050203030202" pitchFamily="18" charset="0"/>
                        </a:rPr>
                        <a:t> </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Styremedlem</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Etne Kommune</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4412474"/>
                  </a:ext>
                </a:extLst>
              </a:tr>
              <a:tr h="515723">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Dagfinn Ytrenes</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p>
                      <a:r>
                        <a:rPr lang="nb-NO" sz="1200" kern="150">
                          <a:effectLst/>
                          <a:latin typeface="Arial" panose="020B0604020202020204" pitchFamily="34" charset="0"/>
                          <a:ea typeface="SimSun" panose="02010600030101010101" pitchFamily="2" charset="-122"/>
                          <a:cs typeface="Mangal" panose="02040503050203030202" pitchFamily="18" charset="0"/>
                        </a:rPr>
                        <a:t> </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Styremedlem</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Skånevik Sokneråd</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6690835"/>
                  </a:ext>
                </a:extLst>
              </a:tr>
              <a:tr h="515723">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Ingrid Sævareid</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p>
                      <a:r>
                        <a:rPr lang="nb-NO" sz="1200" kern="150">
                          <a:effectLst/>
                          <a:latin typeface="Arial" panose="020B0604020202020204" pitchFamily="34" charset="0"/>
                          <a:ea typeface="SimSun" panose="02010600030101010101" pitchFamily="2" charset="-122"/>
                          <a:cs typeface="Mangal" panose="02040503050203030202" pitchFamily="18" charset="0"/>
                        </a:rPr>
                        <a:t> </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Styremedlem</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Frivillig</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5198791"/>
                  </a:ext>
                </a:extLst>
              </a:tr>
              <a:tr h="515723">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Berit Haaland</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Vara</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Etne</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p>
                      <a:r>
                        <a:rPr lang="nb-NO" sz="1200" kern="150">
                          <a:effectLst/>
                          <a:latin typeface="Arial" panose="020B0604020202020204" pitchFamily="34" charset="0"/>
                          <a:ea typeface="SimSun" panose="02010600030101010101" pitchFamily="2" charset="-122"/>
                          <a:cs typeface="Mangal" panose="02040503050203030202" pitchFamily="18" charset="0"/>
                        </a:rPr>
                        <a:t>Røde Kors</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0934969"/>
                  </a:ext>
                </a:extLst>
              </a:tr>
              <a:tr h="515723">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Ragnhild Underhaug Ness</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Vara</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dirty="0">
                          <a:effectLst/>
                          <a:latin typeface="Arial" panose="020B0604020202020204" pitchFamily="34" charset="0"/>
                          <a:ea typeface="SimSun" panose="02010600030101010101" pitchFamily="2" charset="-122"/>
                          <a:cs typeface="Mangal" panose="02040503050203030202" pitchFamily="18" charset="0"/>
                        </a:rPr>
                        <a:t>Etne Kommune</a:t>
                      </a:r>
                      <a:endParaRPr lang="nb-NO" sz="12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5156445"/>
                  </a:ext>
                </a:extLst>
              </a:tr>
              <a:tr h="515723">
                <a:tc>
                  <a:txBody>
                    <a:bodyPr/>
                    <a:lstStyle/>
                    <a:p>
                      <a:r>
                        <a:rPr lang="nb-NO" sz="1200" kern="150" dirty="0">
                          <a:effectLst/>
                          <a:latin typeface="Arial" panose="020B0604020202020204" pitchFamily="34" charset="0"/>
                          <a:ea typeface="SimSun" panose="02010600030101010101" pitchFamily="2" charset="-122"/>
                          <a:cs typeface="Mangal" panose="02040503050203030202" pitchFamily="18" charset="0"/>
                        </a:rPr>
                        <a:t>Iren Ness</a:t>
                      </a:r>
                      <a:endParaRPr lang="nb-NO" sz="1200" kern="150" dirty="0">
                        <a:effectLst/>
                        <a:latin typeface="Times New Roman" panose="02020603050405020304" pitchFamily="18" charset="0"/>
                        <a:ea typeface="SimSun" panose="02010600030101010101" pitchFamily="2" charset="-122"/>
                        <a:cs typeface="Mangal" panose="02040503050203030202" pitchFamily="18" charset="0"/>
                      </a:endParaRPr>
                    </a:p>
                    <a:p>
                      <a:r>
                        <a:rPr lang="nb-NO" sz="1200" kern="150" dirty="0">
                          <a:effectLst/>
                          <a:latin typeface="Arial" panose="020B0604020202020204" pitchFamily="34" charset="0"/>
                          <a:ea typeface="SimSun" panose="02010600030101010101" pitchFamily="2" charset="-122"/>
                          <a:cs typeface="Mangal" panose="02040503050203030202" pitchFamily="18" charset="0"/>
                        </a:rPr>
                        <a:t> </a:t>
                      </a:r>
                      <a:endParaRPr lang="nb-NO" sz="12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Vara</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dirty="0">
                          <a:effectLst/>
                          <a:latin typeface="Arial" panose="020B0604020202020204" pitchFamily="34" charset="0"/>
                          <a:ea typeface="SimSun" panose="02010600030101010101" pitchFamily="2" charset="-122"/>
                          <a:cs typeface="Mangal" panose="02040503050203030202" pitchFamily="18" charset="0"/>
                        </a:rPr>
                        <a:t>Skånevik Sokneråd</a:t>
                      </a:r>
                      <a:endParaRPr lang="nb-NO" sz="12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0963208"/>
                  </a:ext>
                </a:extLst>
              </a:tr>
              <a:tr h="299210">
                <a:tc>
                  <a:txBody>
                    <a:bodyPr/>
                    <a:lstStyle/>
                    <a:p>
                      <a:r>
                        <a:rPr lang="nb-NO" sz="1200" kern="150">
                          <a:effectLst/>
                          <a:latin typeface="Arial" panose="020B0604020202020204" pitchFamily="34" charset="0"/>
                          <a:ea typeface="SimSun" panose="02010600030101010101" pitchFamily="2" charset="-122"/>
                          <a:cs typeface="Mangal" panose="02040503050203030202" pitchFamily="18" charset="0"/>
                        </a:rPr>
                        <a:t>Ada Leknes</a:t>
                      </a:r>
                      <a:endParaRPr lang="nb-NO" sz="12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dirty="0">
                          <a:effectLst/>
                          <a:latin typeface="Arial" panose="020B0604020202020204" pitchFamily="34" charset="0"/>
                          <a:ea typeface="SimSun" panose="02010600030101010101" pitchFamily="2" charset="-122"/>
                          <a:cs typeface="Mangal" panose="02040503050203030202" pitchFamily="18" charset="0"/>
                        </a:rPr>
                        <a:t>Vara</a:t>
                      </a:r>
                    </a:p>
                    <a:p>
                      <a:endParaRPr lang="nb-NO" sz="12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dirty="0">
                          <a:effectLst/>
                          <a:latin typeface="Arial" panose="020B0604020202020204" pitchFamily="34" charset="0"/>
                          <a:ea typeface="SimSun" panose="02010600030101010101" pitchFamily="2" charset="-122"/>
                          <a:cs typeface="Mangal" panose="02040503050203030202" pitchFamily="18" charset="0"/>
                        </a:rPr>
                        <a:t>Frivillig</a:t>
                      </a:r>
                      <a:endParaRPr lang="nb-NO" sz="12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637939"/>
                  </a:ext>
                </a:extLst>
              </a:tr>
              <a:tr h="398091">
                <a:tc>
                  <a:txBody>
                    <a:bodyPr/>
                    <a:lstStyle/>
                    <a:p>
                      <a:r>
                        <a:rPr lang="nb-NO" sz="1200" kern="150" dirty="0">
                          <a:effectLst/>
                          <a:latin typeface="Arial" panose="020B0604020202020204" pitchFamily="34" charset="0"/>
                          <a:ea typeface="SimSun" panose="02010600030101010101" pitchFamily="2" charset="-122"/>
                          <a:cs typeface="Mangal" panose="02040503050203030202" pitchFamily="18" charset="0"/>
                        </a:rPr>
                        <a:t>Solveig Kvamme</a:t>
                      </a:r>
                      <a:endParaRPr lang="nb-NO" sz="12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dirty="0" err="1">
                          <a:effectLst/>
                          <a:latin typeface="Arial" panose="020B0604020202020204" pitchFamily="34" charset="0"/>
                          <a:ea typeface="SimSun" panose="02010600030101010101" pitchFamily="2" charset="-122"/>
                          <a:cs typeface="Mangal" panose="02040503050203030202" pitchFamily="18" charset="0"/>
                        </a:rPr>
                        <a:t>Dagleg</a:t>
                      </a:r>
                      <a:r>
                        <a:rPr lang="nb-NO" sz="1200" kern="150" dirty="0">
                          <a:effectLst/>
                          <a:latin typeface="Arial" panose="020B0604020202020204" pitchFamily="34" charset="0"/>
                          <a:ea typeface="SimSun" panose="02010600030101010101" pitchFamily="2" charset="-122"/>
                          <a:cs typeface="Mangal" panose="02040503050203030202" pitchFamily="18" charset="0"/>
                        </a:rPr>
                        <a:t> </a:t>
                      </a:r>
                      <a:r>
                        <a:rPr lang="nb-NO" sz="1200" kern="150" dirty="0" err="1">
                          <a:effectLst/>
                          <a:latin typeface="Arial" panose="020B0604020202020204" pitchFamily="34" charset="0"/>
                          <a:ea typeface="SimSun" panose="02010600030101010101" pitchFamily="2" charset="-122"/>
                          <a:cs typeface="Mangal" panose="02040503050203030202" pitchFamily="18" charset="0"/>
                        </a:rPr>
                        <a:t>leiar</a:t>
                      </a:r>
                      <a:endParaRPr lang="nb-NO" sz="12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b-NO" sz="1200" kern="150" dirty="0">
                          <a:effectLst/>
                          <a:latin typeface="Arial" panose="020B0604020202020204" pitchFamily="34" charset="0"/>
                          <a:ea typeface="SimSun" panose="02010600030101010101" pitchFamily="2" charset="-122"/>
                          <a:cs typeface="Mangal" panose="02040503050203030202" pitchFamily="18" charset="0"/>
                        </a:rPr>
                        <a:t>Ansatt</a:t>
                      </a:r>
                      <a:endParaRPr lang="nb-NO" sz="12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040536"/>
                  </a:ext>
                </a:extLst>
              </a:tr>
            </a:tbl>
          </a:graphicData>
        </a:graphic>
      </p:graphicFrame>
      <p:sp>
        <p:nvSpPr>
          <p:cNvPr id="6" name="TekstSylinder 5">
            <a:extLst>
              <a:ext uri="{FF2B5EF4-FFF2-40B4-BE49-F238E27FC236}">
                <a16:creationId xmlns:a16="http://schemas.microsoft.com/office/drawing/2014/main" id="{FCC0DCBC-7EDE-46DB-A228-87BEEF5AF3A0}"/>
              </a:ext>
            </a:extLst>
          </p:cNvPr>
          <p:cNvSpPr txBox="1"/>
          <p:nvPr/>
        </p:nvSpPr>
        <p:spPr>
          <a:xfrm>
            <a:off x="620688" y="6273669"/>
            <a:ext cx="5829300" cy="2708434"/>
          </a:xfrm>
          <a:prstGeom prst="rect">
            <a:avLst/>
          </a:prstGeom>
          <a:noFill/>
        </p:spPr>
        <p:txBody>
          <a:bodyPr wrap="square">
            <a:spAutoFit/>
          </a:bodyPr>
          <a:lstStyle/>
          <a:p>
            <a:r>
              <a:rPr lang="nb-NO" sz="1600" dirty="0">
                <a:effectLst/>
                <a:latin typeface="Times New Roman" panose="02020603050405020304" pitchFamily="18" charset="0"/>
                <a:ea typeface="Times New Roman" panose="02020603050405020304" pitchFamily="18" charset="0"/>
              </a:rPr>
              <a:t>Regnskap: Tveit Regnskap</a:t>
            </a:r>
          </a:p>
          <a:p>
            <a:r>
              <a:rPr lang="nb-NO" sz="1600" dirty="0">
                <a:effectLst/>
                <a:latin typeface="Times New Roman" panose="02020603050405020304" pitchFamily="18" charset="0"/>
                <a:ea typeface="Times New Roman" panose="02020603050405020304" pitchFamily="18" charset="0"/>
              </a:rPr>
              <a:t>Revisor:     </a:t>
            </a:r>
            <a:r>
              <a:rPr lang="nb-NO" sz="1600" dirty="0" err="1">
                <a:latin typeface="Times New Roman" panose="02020603050405020304" pitchFamily="18" charset="0"/>
                <a:ea typeface="Times New Roman" panose="02020603050405020304" pitchFamily="18" charset="0"/>
              </a:rPr>
              <a:t>TS</a:t>
            </a:r>
            <a:r>
              <a:rPr lang="nb-NO" sz="1600" dirty="0" err="1">
                <a:effectLst/>
                <a:latin typeface="Times New Roman" panose="02020603050405020304" pitchFamily="18" charset="0"/>
                <a:ea typeface="Times New Roman" panose="02020603050405020304" pitchFamily="18" charset="0"/>
              </a:rPr>
              <a:t>revisjon</a:t>
            </a:r>
            <a:endParaRPr lang="nb-NO" sz="1600" dirty="0">
              <a:effectLst/>
              <a:latin typeface="Times New Roman" panose="02020603050405020304" pitchFamily="18" charset="0"/>
              <a:ea typeface="Times New Roman" panose="02020603050405020304" pitchFamily="18" charset="0"/>
            </a:endParaRPr>
          </a:p>
          <a:p>
            <a:r>
              <a:rPr lang="nb-NO" sz="1600" dirty="0">
                <a:effectLst/>
                <a:latin typeface="Times New Roman" panose="02020603050405020304" pitchFamily="18" charset="0"/>
                <a:ea typeface="Times New Roman" panose="02020603050405020304" pitchFamily="18" charset="0"/>
              </a:rPr>
              <a:t> </a:t>
            </a:r>
          </a:p>
          <a:p>
            <a:r>
              <a:rPr lang="nb-NO" sz="1600" dirty="0">
                <a:effectLst/>
                <a:latin typeface="Times New Roman" panose="02020603050405020304" pitchFamily="18" charset="0"/>
                <a:ea typeface="Times New Roman" panose="02020603050405020304" pitchFamily="18" charset="0"/>
              </a:rPr>
              <a:t>Styret har hatt 4 styremøte og 1 årsmøte i 2022. </a:t>
            </a:r>
          </a:p>
          <a:p>
            <a:r>
              <a:rPr lang="nb-NO" sz="1600" dirty="0">
                <a:effectLst/>
                <a:latin typeface="Times New Roman" panose="02020603050405020304" pitchFamily="18" charset="0"/>
                <a:ea typeface="Times New Roman" panose="02020603050405020304" pitchFamily="18" charset="0"/>
              </a:rPr>
              <a:t>Styremøtene </a:t>
            </a:r>
            <a:r>
              <a:rPr lang="nb-NO" sz="1600" dirty="0" err="1">
                <a:effectLst/>
                <a:latin typeface="Times New Roman" panose="02020603050405020304" pitchFamily="18" charset="0"/>
                <a:ea typeface="Times New Roman" panose="02020603050405020304" pitchFamily="18" charset="0"/>
              </a:rPr>
              <a:t>inneheld</a:t>
            </a:r>
            <a:r>
              <a:rPr lang="nb-NO" sz="1600" dirty="0">
                <a:effectLst/>
                <a:latin typeface="Times New Roman" panose="02020603050405020304" pitchFamily="18" charset="0"/>
                <a:ea typeface="Times New Roman" panose="02020603050405020304" pitchFamily="18" charset="0"/>
              </a:rPr>
              <a:t> faste saker: </a:t>
            </a:r>
          </a:p>
          <a:p>
            <a:pPr marL="285750" indent="-285750">
              <a:buFont typeface="Arial" panose="020B0604020202020204" pitchFamily="34" charset="0"/>
              <a:buChar char="•"/>
            </a:pPr>
            <a:r>
              <a:rPr lang="nb-NO" sz="1600" dirty="0">
                <a:latin typeface="Times New Roman" panose="02020603050405020304" pitchFamily="18" charset="0"/>
                <a:ea typeface="Times New Roman" panose="02020603050405020304" pitchFamily="18" charset="0"/>
              </a:rPr>
              <a:t>Ø</a:t>
            </a:r>
            <a:r>
              <a:rPr lang="nb-NO" sz="1600" dirty="0">
                <a:effectLst/>
                <a:latin typeface="Times New Roman" panose="02020603050405020304" pitchFamily="18" charset="0"/>
                <a:ea typeface="Times New Roman" panose="02020603050405020304" pitchFamily="18" charset="0"/>
              </a:rPr>
              <a:t>konomi, </a:t>
            </a:r>
          </a:p>
          <a:p>
            <a:pPr marL="285750" indent="-285750">
              <a:buFont typeface="Arial" panose="020B0604020202020204" pitchFamily="34" charset="0"/>
              <a:buChar char="•"/>
            </a:pPr>
            <a:r>
              <a:rPr lang="nb-NO" sz="1600" dirty="0" err="1">
                <a:latin typeface="Times New Roman" panose="02020603050405020304" pitchFamily="18" charset="0"/>
                <a:ea typeface="Times New Roman" panose="02020603050405020304" pitchFamily="18" charset="0"/>
              </a:rPr>
              <a:t>A</a:t>
            </a:r>
            <a:r>
              <a:rPr lang="nb-NO" sz="1600" dirty="0" err="1">
                <a:effectLst/>
                <a:latin typeface="Times New Roman" panose="02020603050405020304" pitchFamily="18" charset="0"/>
                <a:ea typeface="Times New Roman" panose="02020603050405020304" pitchFamily="18" charset="0"/>
              </a:rPr>
              <a:t>ktivitetar</a:t>
            </a:r>
            <a:r>
              <a:rPr lang="nb-NO" sz="1600" dirty="0">
                <a:effectLst/>
                <a:latin typeface="Times New Roman" panose="02020603050405020304" pitchFamily="18" charset="0"/>
                <a:ea typeface="Times New Roman" panose="02020603050405020304" pitchFamily="18" charset="0"/>
              </a:rPr>
              <a:t> </a:t>
            </a:r>
          </a:p>
          <a:p>
            <a:pPr marL="285750" indent="-285750">
              <a:buFont typeface="Arial" panose="020B0604020202020204" pitchFamily="34" charset="0"/>
              <a:buChar char="•"/>
            </a:pPr>
            <a:r>
              <a:rPr lang="nb-NO" sz="1600" dirty="0">
                <a:latin typeface="Times New Roman" panose="02020603050405020304" pitchFamily="18" charset="0"/>
                <a:ea typeface="Times New Roman" panose="02020603050405020304" pitchFamily="18" charset="0"/>
              </a:rPr>
              <a:t>P</a:t>
            </a:r>
            <a:r>
              <a:rPr lang="nb-NO" sz="1600" dirty="0">
                <a:effectLst/>
                <a:latin typeface="Times New Roman" panose="02020603050405020304" pitchFamily="18" charset="0"/>
                <a:ea typeface="Times New Roman" panose="02020603050405020304" pitchFamily="18" charset="0"/>
              </a:rPr>
              <a:t>lanar.</a:t>
            </a:r>
          </a:p>
          <a:p>
            <a:endParaRPr lang="nb-NO" sz="1400" dirty="0">
              <a:latin typeface="Times New Roman" panose="02020603050405020304" pitchFamily="18" charset="0"/>
              <a:ea typeface="Times New Roman" panose="02020603050405020304" pitchFamily="18" charset="0"/>
            </a:endParaRPr>
          </a:p>
          <a:p>
            <a:endParaRPr lang="nb-NO" sz="1400" dirty="0">
              <a:effectLst/>
              <a:latin typeface="Times New Roman" panose="02020603050405020304" pitchFamily="18" charset="0"/>
              <a:ea typeface="Times New Roman" panose="02020603050405020304" pitchFamily="18" charset="0"/>
            </a:endParaRPr>
          </a:p>
          <a:p>
            <a:r>
              <a:rPr lang="nb-NO" sz="1400" dirty="0">
                <a:effectLst/>
                <a:latin typeface="Times New Roman" panose="02020603050405020304" pitchFamily="18" charset="0"/>
                <a:ea typeface="Times New Roman" panose="02020603050405020304" pitchFamily="18" charset="0"/>
              </a:rPr>
              <a:t> </a:t>
            </a:r>
            <a:endParaRPr lang="nb-NO" sz="1400" dirty="0"/>
          </a:p>
        </p:txBody>
      </p:sp>
    </p:spTree>
    <p:extLst>
      <p:ext uri="{BB962C8B-B14F-4D97-AF65-F5344CB8AC3E}">
        <p14:creationId xmlns:p14="http://schemas.microsoft.com/office/powerpoint/2010/main" val="2180723074"/>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DEF6F8-4948-4358-A3EE-43D93615D482}"/>
              </a:ext>
            </a:extLst>
          </p:cNvPr>
          <p:cNvSpPr>
            <a:spLocks noGrp="1"/>
          </p:cNvSpPr>
          <p:nvPr>
            <p:ph type="title"/>
          </p:nvPr>
        </p:nvSpPr>
        <p:spPr>
          <a:xfrm>
            <a:off x="514350" y="179512"/>
            <a:ext cx="5829300" cy="1224136"/>
          </a:xfrm>
        </p:spPr>
        <p:txBody>
          <a:bodyPr/>
          <a:lstStyle/>
          <a:p>
            <a:r>
              <a:rPr lang="nb-NO" sz="4000" dirty="0"/>
              <a:t>Drift, økonomi og </a:t>
            </a:r>
            <a:r>
              <a:rPr lang="nb-NO" sz="4000" dirty="0" err="1"/>
              <a:t>marknadsføring</a:t>
            </a:r>
            <a:endParaRPr lang="nb-NO" sz="4000" dirty="0"/>
          </a:p>
        </p:txBody>
      </p:sp>
      <p:sp>
        <p:nvSpPr>
          <p:cNvPr id="3" name="Plassholder for innhold 2">
            <a:extLst>
              <a:ext uri="{FF2B5EF4-FFF2-40B4-BE49-F238E27FC236}">
                <a16:creationId xmlns:a16="http://schemas.microsoft.com/office/drawing/2014/main" id="{835A7984-A9CB-4FF7-AF9C-8C35C39F99A6}"/>
              </a:ext>
            </a:extLst>
          </p:cNvPr>
          <p:cNvSpPr>
            <a:spLocks noGrp="1"/>
          </p:cNvSpPr>
          <p:nvPr>
            <p:ph idx="1"/>
          </p:nvPr>
        </p:nvSpPr>
        <p:spPr>
          <a:xfrm>
            <a:off x="514350" y="1475656"/>
            <a:ext cx="5829300" cy="7112000"/>
          </a:xfrm>
        </p:spPr>
        <p:txBody>
          <a:bodyPr/>
          <a:lstStyle/>
          <a:p>
            <a:pPr marL="0" indent="0">
              <a:buNone/>
            </a:pPr>
            <a:r>
              <a:rPr lang="nn-NO" sz="1400" dirty="0">
                <a:latin typeface="Times New Roman" panose="02020603050405020304" pitchFamily="18" charset="0"/>
                <a:ea typeface="Times New Roman" panose="02020603050405020304" pitchFamily="18" charset="0"/>
              </a:rPr>
              <a:t>Frivilligsentralen har ca. 80 frivillige, lojale og flinke personar som stiller opp til ulike aktivitetar. Stor del av desse frivillige er </a:t>
            </a:r>
            <a:r>
              <a:rPr lang="nn-NO" sz="1400" dirty="0" err="1">
                <a:latin typeface="Times New Roman" panose="02020603050405020304" pitchFamily="18" charset="0"/>
                <a:ea typeface="Times New Roman" panose="02020603050405020304" pitchFamily="18" charset="0"/>
              </a:rPr>
              <a:t>foreldrevakt</a:t>
            </a:r>
            <a:r>
              <a:rPr lang="nn-NO" sz="1400" dirty="0">
                <a:latin typeface="Times New Roman" panose="02020603050405020304" pitchFamily="18" charset="0"/>
                <a:ea typeface="Times New Roman" panose="02020603050405020304" pitchFamily="18" charset="0"/>
              </a:rPr>
              <a:t> på ungdomsklubb og open hall. Det har tidlegare vore hovudsakleg seniorar, men ettersom me har fleire aktivitetar retta mot ungdom har det komme fleire yngre frivillige. Frivilligsentralen leiger lokale ved Etne Bustadskiping. Her har me eigne faste aktivitetar, i tillegg har me framleige til Psykisk helse og rus-tenesta i Etne kommune og andre enkelte arrangement. Dagleg leiar har ein fast kontordag annakvar veke i Skånevik. Me har også faste aktivitetar ved Etne og Skånevik omsorgssenter. Dagleg leiar er nettverksleiar for Frivilligsentralar i Sunnhordaland og deltek jamleg på møte med Norges </a:t>
            </a:r>
            <a:r>
              <a:rPr lang="nn-NO" sz="1400" dirty="0" err="1">
                <a:latin typeface="Times New Roman" panose="02020603050405020304" pitchFamily="18" charset="0"/>
                <a:ea typeface="Times New Roman" panose="02020603050405020304" pitchFamily="18" charset="0"/>
              </a:rPr>
              <a:t>Frivilligsentraler</a:t>
            </a:r>
            <a:r>
              <a:rPr lang="nn-NO" sz="1400" dirty="0">
                <a:latin typeface="Times New Roman" panose="02020603050405020304" pitchFamily="18" charset="0"/>
                <a:ea typeface="Times New Roman" panose="02020603050405020304" pitchFamily="18" charset="0"/>
              </a:rPr>
              <a:t>. Me har også nettverksmøte 3-4 gonger i året.</a:t>
            </a:r>
            <a:endParaRPr lang="nb-NO" sz="1400" dirty="0">
              <a:latin typeface="Times New Roman" panose="02020603050405020304" pitchFamily="18" charset="0"/>
              <a:cs typeface="Times New Roman" panose="02020603050405020304" pitchFamily="18" charset="0"/>
            </a:endParaRPr>
          </a:p>
          <a:p>
            <a:pPr marL="0" indent="0">
              <a:buNone/>
            </a:pPr>
            <a:r>
              <a:rPr lang="nb-NO" sz="1400" dirty="0">
                <a:latin typeface="Times New Roman" panose="02020603050405020304" pitchFamily="18" charset="0"/>
                <a:cs typeface="Times New Roman" panose="02020603050405020304" pitchFamily="18" charset="0"/>
              </a:rPr>
              <a:t>Frivilligsentralen mottok kr. 760.000,- fra Etne kommune til drift av sentralen i 2022. Me har </a:t>
            </a:r>
            <a:r>
              <a:rPr lang="nb-NO" sz="1400" dirty="0" err="1">
                <a:latin typeface="Times New Roman" panose="02020603050405020304" pitchFamily="18" charset="0"/>
                <a:cs typeface="Times New Roman" panose="02020603050405020304" pitchFamily="18" charset="0"/>
              </a:rPr>
              <a:t>ein</a:t>
            </a:r>
            <a:r>
              <a:rPr lang="nb-NO" sz="1400" dirty="0">
                <a:latin typeface="Times New Roman" panose="02020603050405020304" pitchFamily="18" charset="0"/>
                <a:cs typeface="Times New Roman" panose="02020603050405020304" pitchFamily="18" charset="0"/>
              </a:rPr>
              <a:t> sponsoravtale med Etne sparebank som </a:t>
            </a:r>
            <a:r>
              <a:rPr lang="nb-NO" sz="1400" dirty="0" err="1">
                <a:latin typeface="Times New Roman" panose="02020603050405020304" pitchFamily="18" charset="0"/>
                <a:cs typeface="Times New Roman" panose="02020603050405020304" pitchFamily="18" charset="0"/>
              </a:rPr>
              <a:t>utgjer</a:t>
            </a:r>
            <a:r>
              <a:rPr lang="nb-NO" sz="1400" dirty="0">
                <a:latin typeface="Times New Roman" panose="02020603050405020304" pitchFamily="18" charset="0"/>
                <a:cs typeface="Times New Roman" panose="02020603050405020304" pitchFamily="18" charset="0"/>
              </a:rPr>
              <a:t> kr. 25.000,- i året. I tillegg </a:t>
            </a:r>
            <a:r>
              <a:rPr lang="nb-NO" sz="1400" dirty="0" err="1">
                <a:latin typeface="Times New Roman" panose="02020603050405020304" pitchFamily="18" charset="0"/>
                <a:cs typeface="Times New Roman" panose="02020603050405020304" pitchFamily="18" charset="0"/>
              </a:rPr>
              <a:t>søkjer</a:t>
            </a:r>
            <a:r>
              <a:rPr lang="nb-NO" sz="1400" dirty="0">
                <a:latin typeface="Times New Roman" panose="02020603050405020304" pitchFamily="18" charset="0"/>
                <a:cs typeface="Times New Roman" panose="02020603050405020304" pitchFamily="18" charset="0"/>
              </a:rPr>
              <a:t> Frivilligsentralen på </a:t>
            </a:r>
            <a:r>
              <a:rPr lang="nb-NO" sz="1400" dirty="0" err="1">
                <a:latin typeface="Times New Roman" panose="02020603050405020304" pitchFamily="18" charset="0"/>
                <a:cs typeface="Times New Roman" panose="02020603050405020304" pitchFamily="18" charset="0"/>
              </a:rPr>
              <a:t>midlar</a:t>
            </a:r>
            <a:r>
              <a:rPr lang="nb-NO" sz="1400" dirty="0">
                <a:latin typeface="Times New Roman" panose="02020603050405020304" pitchFamily="18" charset="0"/>
                <a:cs typeface="Times New Roman" panose="02020603050405020304" pitchFamily="18" charset="0"/>
              </a:rPr>
              <a:t> hos andre </a:t>
            </a:r>
            <a:r>
              <a:rPr lang="nb-NO" sz="1400" dirty="0" err="1">
                <a:latin typeface="Times New Roman" panose="02020603050405020304" pitchFamily="18" charset="0"/>
                <a:cs typeface="Times New Roman" panose="02020603050405020304" pitchFamily="18" charset="0"/>
              </a:rPr>
              <a:t>aktørar</a:t>
            </a:r>
            <a:r>
              <a:rPr lang="nb-NO" sz="1400" dirty="0">
                <a:latin typeface="Times New Roman" panose="02020603050405020304" pitchFamily="18" charset="0"/>
                <a:cs typeface="Times New Roman" panose="02020603050405020304" pitchFamily="18" charset="0"/>
              </a:rPr>
              <a:t> som </a:t>
            </a:r>
            <a:r>
              <a:rPr lang="nb-NO" sz="1400" dirty="0" err="1">
                <a:latin typeface="Times New Roman" panose="02020603050405020304" pitchFamily="18" charset="0"/>
                <a:cs typeface="Times New Roman" panose="02020603050405020304" pitchFamily="18" charset="0"/>
              </a:rPr>
              <a:t>Elagsfondet</a:t>
            </a:r>
            <a:r>
              <a:rPr lang="nb-NO" sz="1400" dirty="0">
                <a:latin typeface="Times New Roman" panose="02020603050405020304" pitchFamily="18" charset="0"/>
                <a:cs typeface="Times New Roman" panose="02020603050405020304" pitchFamily="18" charset="0"/>
              </a:rPr>
              <a:t>, Sparebankstiftelsen, Sparebanken Vest, Gjensidigestiftelsen, </a:t>
            </a:r>
            <a:r>
              <a:rPr lang="nb-NO" sz="1400" dirty="0" err="1">
                <a:latin typeface="Times New Roman" panose="02020603050405020304" pitchFamily="18" charset="0"/>
                <a:cs typeface="Times New Roman" panose="02020603050405020304" pitchFamily="18" charset="0"/>
              </a:rPr>
              <a:t>Vestland</a:t>
            </a:r>
            <a:r>
              <a:rPr lang="nb-NO" sz="1400" dirty="0">
                <a:latin typeface="Times New Roman" panose="02020603050405020304" pitchFamily="18" charset="0"/>
                <a:cs typeface="Times New Roman" panose="02020603050405020304" pitchFamily="18" charset="0"/>
              </a:rPr>
              <a:t> fylke og andre til arrangement og prosjekt.</a:t>
            </a:r>
          </a:p>
          <a:p>
            <a:pPr marL="0" indent="0">
              <a:buNone/>
            </a:pPr>
            <a:endParaRPr lang="nb-NO" sz="1400" dirty="0">
              <a:latin typeface="Times New Roman" panose="02020603050405020304" pitchFamily="18" charset="0"/>
              <a:cs typeface="Times New Roman" panose="02020603050405020304" pitchFamily="18" charset="0"/>
            </a:endParaRPr>
          </a:p>
          <a:p>
            <a:pPr marL="0" indent="0">
              <a:buNone/>
            </a:pPr>
            <a:r>
              <a:rPr lang="nb-NO" sz="1400" b="1" dirty="0" err="1">
                <a:latin typeface="Times New Roman" panose="02020603050405020304" pitchFamily="18" charset="0"/>
                <a:cs typeface="Times New Roman" panose="02020603050405020304" pitchFamily="18" charset="0"/>
              </a:rPr>
              <a:t>Følgjande</a:t>
            </a:r>
            <a:r>
              <a:rPr lang="nb-NO" sz="1400" b="1" dirty="0">
                <a:latin typeface="Times New Roman" panose="02020603050405020304" pitchFamily="18" charset="0"/>
                <a:cs typeface="Times New Roman" panose="02020603050405020304" pitchFamily="18" charset="0"/>
              </a:rPr>
              <a:t> </a:t>
            </a:r>
            <a:r>
              <a:rPr lang="nb-NO" sz="1400" b="1" dirty="0" err="1">
                <a:latin typeface="Times New Roman" panose="02020603050405020304" pitchFamily="18" charset="0"/>
                <a:cs typeface="Times New Roman" panose="02020603050405020304" pitchFamily="18" charset="0"/>
              </a:rPr>
              <a:t>marknadsføringstiltak</a:t>
            </a:r>
            <a:r>
              <a:rPr lang="nb-NO" sz="1400" b="1" dirty="0">
                <a:latin typeface="Times New Roman" panose="02020603050405020304" pitchFamily="18" charset="0"/>
                <a:cs typeface="Times New Roman" panose="02020603050405020304" pitchFamily="18" charset="0"/>
              </a:rPr>
              <a:t> blei gjennomført i 2022:</a:t>
            </a:r>
          </a:p>
          <a:p>
            <a:pPr marL="342900" lvl="0" indent="-342900">
              <a:buFont typeface="Symbol" panose="05050102010706020507" pitchFamily="18" charset="2"/>
              <a:buChar char=""/>
            </a:pPr>
            <a:r>
              <a:rPr lang="nb-NO" sz="1400" dirty="0">
                <a:latin typeface="Times New Roman" panose="02020603050405020304" pitchFamily="18" charset="0"/>
                <a:cs typeface="Times New Roman" panose="02020603050405020304" pitchFamily="18" charset="0"/>
              </a:rPr>
              <a:t>Eiga nettside med alle </a:t>
            </a:r>
            <a:r>
              <a:rPr lang="nb-NO" sz="1400" dirty="0" err="1">
                <a:latin typeface="Times New Roman" panose="02020603050405020304" pitchFamily="18" charset="0"/>
                <a:cs typeface="Times New Roman" panose="02020603050405020304" pitchFamily="18" charset="0"/>
              </a:rPr>
              <a:t>aktivitetar</a:t>
            </a:r>
            <a:r>
              <a:rPr lang="nb-NO" sz="1400" dirty="0">
                <a:latin typeface="Times New Roman" panose="02020603050405020304" pitchFamily="18" charset="0"/>
                <a:cs typeface="Times New Roman" panose="02020603050405020304" pitchFamily="18" charset="0"/>
              </a:rPr>
              <a:t>, arrangement og prosjekt.</a:t>
            </a:r>
          </a:p>
          <a:p>
            <a:pPr marL="342900" lvl="0" indent="-342900">
              <a:buFont typeface="Symbol" panose="05050102010706020507" pitchFamily="18" charset="2"/>
              <a:buChar char=""/>
            </a:pPr>
            <a:r>
              <a:rPr lang="nb-NO" sz="1400" dirty="0">
                <a:latin typeface="Times New Roman" panose="02020603050405020304" pitchFamily="18" charset="0"/>
                <a:cs typeface="Times New Roman" panose="02020603050405020304" pitchFamily="18" charset="0"/>
              </a:rPr>
              <a:t>Gratis </a:t>
            </a:r>
            <a:r>
              <a:rPr lang="nb-NO" sz="1400" dirty="0" err="1">
                <a:latin typeface="Times New Roman" panose="02020603050405020304" pitchFamily="18" charset="0"/>
                <a:cs typeface="Times New Roman" panose="02020603050405020304" pitchFamily="18" charset="0"/>
              </a:rPr>
              <a:t>marknadsføring</a:t>
            </a:r>
            <a:r>
              <a:rPr lang="nb-NO" sz="1400" dirty="0">
                <a:latin typeface="Times New Roman" panose="02020603050405020304" pitchFamily="18" charset="0"/>
                <a:cs typeface="Times New Roman" panose="02020603050405020304" pitchFamily="18" charset="0"/>
              </a:rPr>
              <a:t> på Norsk Friluftsliv si nettside.</a:t>
            </a:r>
          </a:p>
          <a:p>
            <a:pPr marL="342900" lvl="0" indent="-342900">
              <a:buFont typeface="Symbol" panose="05050102010706020507" pitchFamily="18" charset="2"/>
              <a:buChar char=""/>
            </a:pPr>
            <a:r>
              <a:rPr lang="nb-NO" sz="1400" dirty="0" err="1">
                <a:latin typeface="Times New Roman" panose="02020603050405020304" pitchFamily="18" charset="0"/>
                <a:cs typeface="Times New Roman" panose="02020603050405020304" pitchFamily="18" charset="0"/>
              </a:rPr>
              <a:t>Dagleg</a:t>
            </a:r>
            <a:r>
              <a:rPr lang="nb-NO" sz="1400" dirty="0">
                <a:latin typeface="Times New Roman" panose="02020603050405020304" pitchFamily="18" charset="0"/>
                <a:cs typeface="Times New Roman" panose="02020603050405020304" pitchFamily="18" charset="0"/>
              </a:rPr>
              <a:t> publisering på Facebook om kva </a:t>
            </a:r>
            <a:r>
              <a:rPr lang="nb-NO" sz="1400" dirty="0" err="1">
                <a:latin typeface="Times New Roman" panose="02020603050405020304" pitchFamily="18" charset="0"/>
                <a:cs typeface="Times New Roman" panose="02020603050405020304" pitchFamily="18" charset="0"/>
              </a:rPr>
              <a:t>tilbod</a:t>
            </a:r>
            <a:r>
              <a:rPr lang="nb-NO" sz="1400" dirty="0">
                <a:latin typeface="Times New Roman" panose="02020603050405020304" pitchFamily="18" charset="0"/>
                <a:cs typeface="Times New Roman" panose="02020603050405020304" pitchFamily="18" charset="0"/>
              </a:rPr>
              <a:t> som </a:t>
            </a:r>
            <a:r>
              <a:rPr lang="nb-NO" sz="1400" dirty="0" err="1">
                <a:latin typeface="Times New Roman" panose="02020603050405020304" pitchFamily="18" charset="0"/>
                <a:cs typeface="Times New Roman" panose="02020603050405020304" pitchFamily="18" charset="0"/>
              </a:rPr>
              <a:t>finst</a:t>
            </a:r>
            <a:r>
              <a:rPr lang="nb-NO" sz="1400" dirty="0">
                <a:latin typeface="Times New Roman" panose="02020603050405020304" pitchFamily="18" charset="0"/>
                <a:cs typeface="Times New Roman" panose="02020603050405020304" pitchFamily="18" charset="0"/>
              </a:rPr>
              <a:t>.</a:t>
            </a:r>
          </a:p>
          <a:p>
            <a:pPr marL="342900" lvl="0" indent="-342900">
              <a:buFont typeface="Symbol" panose="05050102010706020507" pitchFamily="18" charset="2"/>
              <a:buChar char=""/>
            </a:pPr>
            <a:r>
              <a:rPr lang="nb-NO" sz="1400" dirty="0">
                <a:latin typeface="Times New Roman" panose="02020603050405020304" pitchFamily="18" charset="0"/>
                <a:cs typeface="Times New Roman" panose="02020603050405020304" pitchFamily="18" charset="0"/>
              </a:rPr>
              <a:t>Distribuert </a:t>
            </a:r>
            <a:r>
              <a:rPr lang="nb-NO" sz="1400" dirty="0" err="1">
                <a:latin typeface="Times New Roman" panose="02020603050405020304" pitchFamily="18" charset="0"/>
                <a:cs typeface="Times New Roman" panose="02020603050405020304" pitchFamily="18" charset="0"/>
              </a:rPr>
              <a:t>plakatar</a:t>
            </a:r>
            <a:r>
              <a:rPr lang="nb-NO" sz="1400" dirty="0">
                <a:latin typeface="Times New Roman" panose="02020603050405020304" pitchFamily="18" charset="0"/>
                <a:cs typeface="Times New Roman" panose="02020603050405020304" pitchFamily="18" charset="0"/>
              </a:rPr>
              <a:t> og </a:t>
            </a:r>
            <a:r>
              <a:rPr lang="nb-NO" sz="1400" dirty="0" err="1">
                <a:latin typeface="Times New Roman" panose="02020603050405020304" pitchFamily="18" charset="0"/>
                <a:cs typeface="Times New Roman" panose="02020603050405020304" pitchFamily="18" charset="0"/>
              </a:rPr>
              <a:t>informasjonsfaldarar</a:t>
            </a:r>
            <a:r>
              <a:rPr lang="nb-NO" sz="1400" dirty="0">
                <a:latin typeface="Times New Roman" panose="02020603050405020304" pitchFamily="18" charset="0"/>
                <a:cs typeface="Times New Roman" panose="02020603050405020304" pitchFamily="18" charset="0"/>
              </a:rPr>
              <a:t> i nærområde.</a:t>
            </a:r>
          </a:p>
          <a:p>
            <a:pPr marL="342900" lvl="0" indent="-342900">
              <a:buFont typeface="Symbol" panose="05050102010706020507" pitchFamily="18" charset="2"/>
              <a:buChar char=""/>
            </a:pPr>
            <a:r>
              <a:rPr lang="nb-NO" sz="1400" dirty="0" err="1">
                <a:latin typeface="Times New Roman" panose="02020603050405020304" pitchFamily="18" charset="0"/>
                <a:cs typeface="Times New Roman" panose="02020603050405020304" pitchFamily="18" charset="0"/>
              </a:rPr>
              <a:t>Månedleg</a:t>
            </a:r>
            <a:r>
              <a:rPr lang="nb-NO" sz="1400" dirty="0">
                <a:latin typeface="Times New Roman" panose="02020603050405020304" pitchFamily="18" charset="0"/>
                <a:cs typeface="Times New Roman" panose="02020603050405020304" pitchFamily="18" charset="0"/>
              </a:rPr>
              <a:t> annonsering i Grannar med oversikt over </a:t>
            </a:r>
            <a:r>
              <a:rPr lang="nb-NO" sz="1400" dirty="0" err="1">
                <a:latin typeface="Times New Roman" panose="02020603050405020304" pitchFamily="18" charset="0"/>
                <a:cs typeface="Times New Roman" panose="02020603050405020304" pitchFamily="18" charset="0"/>
              </a:rPr>
              <a:t>tilboda</a:t>
            </a:r>
            <a:r>
              <a:rPr lang="nb-NO" sz="1400" dirty="0">
                <a:latin typeface="Times New Roman" panose="02020603050405020304" pitchFamily="18" charset="0"/>
                <a:cs typeface="Times New Roman" panose="02020603050405020304" pitchFamily="18" charset="0"/>
              </a:rPr>
              <a:t> </a:t>
            </a:r>
            <a:r>
              <a:rPr lang="nb-NO" sz="1400" dirty="0" err="1">
                <a:latin typeface="Times New Roman" panose="02020603050405020304" pitchFamily="18" charset="0"/>
                <a:cs typeface="Times New Roman" panose="02020603050405020304" pitchFamily="18" charset="0"/>
              </a:rPr>
              <a:t>me</a:t>
            </a:r>
            <a:r>
              <a:rPr lang="nb-NO" sz="1400" dirty="0">
                <a:latin typeface="Times New Roman" panose="02020603050405020304" pitchFamily="18" charset="0"/>
                <a:cs typeface="Times New Roman" panose="02020603050405020304" pitchFamily="18" charset="0"/>
              </a:rPr>
              <a:t> har.</a:t>
            </a:r>
          </a:p>
          <a:p>
            <a:pPr marL="342900" lvl="0" indent="-342900">
              <a:buFont typeface="Symbol" panose="05050102010706020507" pitchFamily="18" charset="2"/>
              <a:buChar char=""/>
            </a:pPr>
            <a:r>
              <a:rPr lang="nb-NO" sz="1400" dirty="0">
                <a:latin typeface="Times New Roman" panose="02020603050405020304" pitchFamily="18" charset="0"/>
                <a:cs typeface="Times New Roman" panose="02020603050405020304" pitchFamily="18" charset="0"/>
              </a:rPr>
              <a:t>Laga </a:t>
            </a:r>
            <a:r>
              <a:rPr lang="nb-NO" sz="1400" dirty="0" err="1">
                <a:latin typeface="Times New Roman" panose="02020603050405020304" pitchFamily="18" charset="0"/>
                <a:cs typeface="Times New Roman" panose="02020603050405020304" pitchFamily="18" charset="0"/>
              </a:rPr>
              <a:t>ein</a:t>
            </a:r>
            <a:r>
              <a:rPr lang="nb-NO" sz="1400" dirty="0">
                <a:latin typeface="Times New Roman" panose="02020603050405020304" pitchFamily="18" charset="0"/>
                <a:cs typeface="Times New Roman" panose="02020603050405020304" pitchFamily="18" charset="0"/>
              </a:rPr>
              <a:t> film i lag med Omega Design for å skaffa </a:t>
            </a:r>
            <a:r>
              <a:rPr lang="nb-NO" sz="1400" dirty="0" err="1">
                <a:latin typeface="Times New Roman" panose="02020603050405020304" pitchFamily="18" charset="0"/>
                <a:cs typeface="Times New Roman" panose="02020603050405020304" pitchFamily="18" charset="0"/>
              </a:rPr>
              <a:t>fleire</a:t>
            </a:r>
            <a:r>
              <a:rPr lang="nb-NO" sz="1400" dirty="0">
                <a:latin typeface="Times New Roman" panose="02020603050405020304" pitchFamily="18" charset="0"/>
                <a:cs typeface="Times New Roman" panose="02020603050405020304" pitchFamily="18" charset="0"/>
              </a:rPr>
              <a:t> frivillige og for å vise våre </a:t>
            </a:r>
            <a:r>
              <a:rPr lang="nb-NO" sz="1400" dirty="0" err="1">
                <a:latin typeface="Times New Roman" panose="02020603050405020304" pitchFamily="18" charset="0"/>
                <a:cs typeface="Times New Roman" panose="02020603050405020304" pitchFamily="18" charset="0"/>
              </a:rPr>
              <a:t>tilbod</a:t>
            </a:r>
            <a:r>
              <a:rPr lang="nb-NO" sz="1400" dirty="0">
                <a:latin typeface="Times New Roman" panose="02020603050405020304" pitchFamily="18" charset="0"/>
                <a:cs typeface="Times New Roman" panose="02020603050405020304" pitchFamily="18" charset="0"/>
              </a:rPr>
              <a:t>.</a:t>
            </a:r>
          </a:p>
          <a:p>
            <a:pPr marL="342900" lvl="0" indent="-342900">
              <a:buFont typeface="Symbol" panose="05050102010706020507" pitchFamily="18" charset="2"/>
              <a:buChar char=""/>
            </a:pPr>
            <a:endParaRPr lang="nb-NO" sz="1400" b="1" dirty="0">
              <a:latin typeface="Times New Roman" panose="02020603050405020304" pitchFamily="18" charset="0"/>
              <a:cs typeface="Times New Roman" panose="02020603050405020304" pitchFamily="18" charset="0"/>
            </a:endParaRPr>
          </a:p>
          <a:p>
            <a:pPr marL="0" indent="0">
              <a:buNone/>
            </a:pPr>
            <a:endParaRPr lang="nb-NO"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531963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3DCF8E-1AF4-473D-8BF0-4C191D6193DB}"/>
              </a:ext>
            </a:extLst>
          </p:cNvPr>
          <p:cNvSpPr>
            <a:spLocks noGrp="1"/>
          </p:cNvSpPr>
          <p:nvPr>
            <p:ph type="title"/>
          </p:nvPr>
        </p:nvSpPr>
        <p:spPr>
          <a:xfrm>
            <a:off x="116632" y="251520"/>
            <a:ext cx="6197565" cy="1512167"/>
          </a:xfrm>
        </p:spPr>
        <p:txBody>
          <a:bodyPr wrap="square" anchor="ctr">
            <a:normAutofit/>
          </a:bodyPr>
          <a:lstStyle/>
          <a:p>
            <a:r>
              <a:rPr lang="nb-NO" sz="2800" b="1" dirty="0" err="1"/>
              <a:t>Nokre</a:t>
            </a:r>
            <a:r>
              <a:rPr lang="nb-NO" sz="2800" b="1" dirty="0"/>
              <a:t> av våre </a:t>
            </a:r>
            <a:r>
              <a:rPr lang="nb-NO" sz="2800" b="1" dirty="0" err="1"/>
              <a:t>aktivitetar</a:t>
            </a:r>
            <a:r>
              <a:rPr lang="nb-NO" sz="2800" b="1" dirty="0"/>
              <a:t> og </a:t>
            </a:r>
            <a:r>
              <a:rPr lang="nb-NO" sz="2800" b="1" dirty="0" err="1"/>
              <a:t>samarbeidspartnarar</a:t>
            </a:r>
            <a:endParaRPr lang="nb-NO" sz="2800" b="1" dirty="0"/>
          </a:p>
        </p:txBody>
      </p:sp>
      <p:pic>
        <p:nvPicPr>
          <p:cNvPr id="11" name="Bilde 10">
            <a:extLst>
              <a:ext uri="{FF2B5EF4-FFF2-40B4-BE49-F238E27FC236}">
                <a16:creationId xmlns:a16="http://schemas.microsoft.com/office/drawing/2014/main" id="{66C104CB-2083-438C-95BA-AC23C3889A31}"/>
              </a:ext>
            </a:extLst>
          </p:cNvPr>
          <p:cNvPicPr>
            <a:picLocks noChangeAspect="1"/>
          </p:cNvPicPr>
          <p:nvPr/>
        </p:nvPicPr>
        <p:blipFill>
          <a:blip r:embed="rId2"/>
          <a:stretch>
            <a:fillRect/>
          </a:stretch>
        </p:blipFill>
        <p:spPr>
          <a:xfrm>
            <a:off x="3926460" y="5220072"/>
            <a:ext cx="2368370" cy="2715692"/>
          </a:xfrm>
          <a:prstGeom prst="rect">
            <a:avLst/>
          </a:prstGeom>
        </p:spPr>
      </p:pic>
      <p:sp>
        <p:nvSpPr>
          <p:cNvPr id="12" name="Plassholder for innhold 11">
            <a:extLst>
              <a:ext uri="{FF2B5EF4-FFF2-40B4-BE49-F238E27FC236}">
                <a16:creationId xmlns:a16="http://schemas.microsoft.com/office/drawing/2014/main" id="{11028FDD-7DEE-4CA0-9BEE-26E6E843E0AE}"/>
              </a:ext>
            </a:extLst>
          </p:cNvPr>
          <p:cNvSpPr>
            <a:spLocks noGrp="1"/>
          </p:cNvSpPr>
          <p:nvPr>
            <p:ph sz="half" idx="1"/>
          </p:nvPr>
        </p:nvSpPr>
        <p:spPr>
          <a:xfrm>
            <a:off x="116632" y="2073787"/>
            <a:ext cx="3369270" cy="5486400"/>
          </a:xfrm>
        </p:spPr>
        <p:txBody>
          <a:bodyPr/>
          <a:lstStyle/>
          <a:p>
            <a:pPr marL="0" indent="0">
              <a:buNone/>
            </a:pPr>
            <a:r>
              <a:rPr lang="nb-NO" sz="1800" dirty="0">
                <a:effectLst/>
                <a:latin typeface="Calibri" panose="020F0502020204030204" pitchFamily="34" charset="0"/>
                <a:ea typeface="Calibri" panose="020F0502020204030204" pitchFamily="34" charset="0"/>
                <a:cs typeface="Times New Roman" panose="02020603050405020304" pitchFamily="18" charset="0"/>
              </a:rPr>
              <a:t>Open fritid er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eit</a:t>
            </a:r>
            <a:r>
              <a:rPr lang="nb-NO" sz="1800" dirty="0">
                <a:effectLst/>
                <a:latin typeface="Calibri" panose="020F0502020204030204" pitchFamily="34" charset="0"/>
                <a:ea typeface="Calibri" panose="020F0502020204030204" pitchFamily="34" charset="0"/>
                <a:cs typeface="Times New Roman" panose="02020603050405020304" pitchFamily="18" charset="0"/>
              </a:rPr>
              <a:t> samarbeid mellom Etne Frivilligsentral og </a:t>
            </a:r>
            <a:r>
              <a:rPr lang="nb-NO" sz="1800" dirty="0">
                <a:latin typeface="Calibri" panose="020F0502020204030204" pitchFamily="34" charset="0"/>
                <a:ea typeface="Calibri" panose="020F0502020204030204" pitchFamily="34" charset="0"/>
                <a:cs typeface="Times New Roman" panose="02020603050405020304" pitchFamily="18" charset="0"/>
              </a:rPr>
              <a:t>andre lag og organisasjoner, blant </a:t>
            </a:r>
            <a:r>
              <a:rPr lang="nb-NO" sz="1800" dirty="0" err="1">
                <a:latin typeface="Calibri" panose="020F0502020204030204" pitchFamily="34" charset="0"/>
                <a:ea typeface="Calibri" panose="020F0502020204030204" pitchFamily="34" charset="0"/>
                <a:cs typeface="Times New Roman" panose="02020603050405020304" pitchFamily="18" charset="0"/>
              </a:rPr>
              <a:t>dei</a:t>
            </a:r>
            <a:r>
              <a:rPr lang="nb-NO" sz="1800" dirty="0">
                <a:latin typeface="Calibri" panose="020F0502020204030204" pitchFamily="34" charset="0"/>
                <a:ea typeface="Calibri" panose="020F0502020204030204" pitchFamily="34" charset="0"/>
                <a:cs typeface="Times New Roman" panose="02020603050405020304" pitchFamily="18" charset="0"/>
              </a:rPr>
              <a:t> </a:t>
            </a:r>
            <a:r>
              <a:rPr lang="nb-NO" sz="1800" dirty="0">
                <a:effectLst/>
                <a:latin typeface="Calibri" panose="020F0502020204030204" pitchFamily="34" charset="0"/>
                <a:ea typeface="Calibri" panose="020F0502020204030204" pitchFamily="34" charset="0"/>
                <a:cs typeface="Times New Roman" panose="02020603050405020304" pitchFamily="18" charset="0"/>
              </a:rPr>
              <a:t>Etne bibliotek, Etne IL, Etne Røde Kors og Etne jeger og fiskeforening om uorganiserte, åpne og gratis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møtestader</a:t>
            </a:r>
            <a:r>
              <a:rPr lang="nb-NO" sz="1800" dirty="0">
                <a:effectLst/>
                <a:latin typeface="Calibri" panose="020F0502020204030204" pitchFamily="34" charset="0"/>
                <a:ea typeface="Calibri" panose="020F0502020204030204" pitchFamily="34" charset="0"/>
                <a:cs typeface="Times New Roman" panose="02020603050405020304" pitchFamily="18" charset="0"/>
              </a:rPr>
              <a:t> der barn og unge kan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møtast</a:t>
            </a:r>
            <a:r>
              <a:rPr lang="nb-NO" sz="1800" dirty="0">
                <a:effectLst/>
                <a:latin typeface="Calibri" panose="020F0502020204030204" pitchFamily="34" charset="0"/>
                <a:ea typeface="Calibri" panose="020F0502020204030204" pitchFamily="34" charset="0"/>
                <a:cs typeface="Times New Roman" panose="02020603050405020304" pitchFamily="18" charset="0"/>
              </a:rPr>
              <a:t> på fritida.</a:t>
            </a:r>
          </a:p>
          <a:p>
            <a:pPr marL="0" indent="0">
              <a:buNone/>
            </a:pPr>
            <a:endParaRPr lang="nb-NO" sz="1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nb-NO" sz="1800" b="1" dirty="0">
                <a:latin typeface="Calibri" panose="020F0502020204030204" pitchFamily="34" charset="0"/>
                <a:cs typeface="Times New Roman" panose="02020603050405020304" pitchFamily="18" charset="0"/>
              </a:rPr>
              <a:t>Me har i 2022 gjennomført:</a:t>
            </a:r>
          </a:p>
          <a:p>
            <a:r>
              <a:rPr lang="nb-NO" sz="1800" dirty="0" err="1">
                <a:latin typeface="Calibri" panose="020F0502020204030204" pitchFamily="34" charset="0"/>
                <a:cs typeface="Times New Roman" panose="02020603050405020304" pitchFamily="18" charset="0"/>
              </a:rPr>
              <a:t>EtneLeikane</a:t>
            </a:r>
            <a:r>
              <a:rPr lang="nb-NO" sz="1800" dirty="0">
                <a:latin typeface="Calibri" panose="020F0502020204030204" pitchFamily="34" charset="0"/>
                <a:cs typeface="Times New Roman" panose="02020603050405020304" pitchFamily="18" charset="0"/>
              </a:rPr>
              <a:t>, aktivitetsdag for </a:t>
            </a:r>
            <a:r>
              <a:rPr lang="nb-NO" sz="1800" dirty="0" err="1">
                <a:latin typeface="Calibri" panose="020F0502020204030204" pitchFamily="34" charset="0"/>
                <a:cs typeface="Times New Roman" panose="02020603050405020304" pitchFamily="18" charset="0"/>
              </a:rPr>
              <a:t>personar</a:t>
            </a:r>
            <a:r>
              <a:rPr lang="nb-NO" sz="1800" dirty="0">
                <a:latin typeface="Calibri" panose="020F0502020204030204" pitchFamily="34" charset="0"/>
                <a:cs typeface="Times New Roman" panose="02020603050405020304" pitchFamily="18" charset="0"/>
              </a:rPr>
              <a:t> med nedsett funksjonsevne.</a:t>
            </a:r>
          </a:p>
          <a:p>
            <a:endParaRPr lang="nb-NO" sz="1800" dirty="0">
              <a:latin typeface="Calibri" panose="020F0502020204030204" pitchFamily="34" charset="0"/>
              <a:cs typeface="Times New Roman" panose="02020603050405020304" pitchFamily="18" charset="0"/>
            </a:endParaRPr>
          </a:p>
          <a:p>
            <a:endParaRPr lang="nb-NO" sz="1800" dirty="0">
              <a:latin typeface="Calibri" panose="020F0502020204030204" pitchFamily="34" charset="0"/>
              <a:cs typeface="Times New Roman" panose="02020603050405020304" pitchFamily="18" charset="0"/>
            </a:endParaRPr>
          </a:p>
          <a:p>
            <a:r>
              <a:rPr lang="nb-NO" sz="1800" dirty="0">
                <a:latin typeface="Calibri" panose="020F0502020204030204" pitchFamily="34" charset="0"/>
                <a:cs typeface="Times New Roman" panose="02020603050405020304" pitchFamily="18" charset="0"/>
              </a:rPr>
              <a:t>Open fritid i lag med Etne bibliotek. Sying av strandveske og trykk på motiv</a:t>
            </a:r>
          </a:p>
        </p:txBody>
      </p:sp>
      <p:pic>
        <p:nvPicPr>
          <p:cNvPr id="4" name="Plassholder for innhold 3">
            <a:extLst>
              <a:ext uri="{FF2B5EF4-FFF2-40B4-BE49-F238E27FC236}">
                <a16:creationId xmlns:a16="http://schemas.microsoft.com/office/drawing/2014/main" id="{4991DF3B-AD70-4C65-CA4E-2260DEA5B814}"/>
              </a:ext>
            </a:extLst>
          </p:cNvPr>
          <p:cNvPicPr>
            <a:picLocks noGrp="1" noChangeAspect="1"/>
          </p:cNvPicPr>
          <p:nvPr>
            <p:ph sz="half" idx="2"/>
          </p:nvPr>
        </p:nvPicPr>
        <p:blipFill>
          <a:blip r:embed="rId3"/>
          <a:stretch>
            <a:fillRect/>
          </a:stretch>
        </p:blipFill>
        <p:spPr>
          <a:xfrm>
            <a:off x="3926460" y="2037057"/>
            <a:ext cx="2279650" cy="3046213"/>
          </a:xfrm>
          <a:prstGeom prst="rect">
            <a:avLst/>
          </a:prstGeom>
        </p:spPr>
      </p:pic>
    </p:spTree>
    <p:extLst>
      <p:ext uri="{BB962C8B-B14F-4D97-AF65-F5344CB8AC3E}">
        <p14:creationId xmlns:p14="http://schemas.microsoft.com/office/powerpoint/2010/main" val="357730221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3DCF8E-1AF4-473D-8BF0-4C191D6193DB}"/>
              </a:ext>
            </a:extLst>
          </p:cNvPr>
          <p:cNvSpPr>
            <a:spLocks noGrp="1"/>
          </p:cNvSpPr>
          <p:nvPr>
            <p:ph type="title"/>
          </p:nvPr>
        </p:nvSpPr>
        <p:spPr>
          <a:xfrm>
            <a:off x="116632" y="251520"/>
            <a:ext cx="6197565" cy="1512167"/>
          </a:xfrm>
        </p:spPr>
        <p:txBody>
          <a:bodyPr wrap="square" anchor="ctr">
            <a:normAutofit/>
          </a:bodyPr>
          <a:lstStyle/>
          <a:p>
            <a:r>
              <a:rPr lang="nb-NO" sz="2800" b="1" dirty="0" err="1"/>
              <a:t>Nokre</a:t>
            </a:r>
            <a:r>
              <a:rPr lang="nb-NO" sz="2800" b="1" dirty="0"/>
              <a:t> av våre nye </a:t>
            </a:r>
            <a:r>
              <a:rPr lang="nb-NO" sz="2800" b="1" dirty="0" err="1"/>
              <a:t>aktivitetar</a:t>
            </a:r>
            <a:endParaRPr lang="nb-NO" sz="2800" b="1" dirty="0"/>
          </a:p>
        </p:txBody>
      </p:sp>
      <p:sp>
        <p:nvSpPr>
          <p:cNvPr id="12" name="Plassholder for innhold 11">
            <a:extLst>
              <a:ext uri="{FF2B5EF4-FFF2-40B4-BE49-F238E27FC236}">
                <a16:creationId xmlns:a16="http://schemas.microsoft.com/office/drawing/2014/main" id="{11028FDD-7DEE-4CA0-9BEE-26E6E843E0AE}"/>
              </a:ext>
            </a:extLst>
          </p:cNvPr>
          <p:cNvSpPr>
            <a:spLocks noGrp="1"/>
          </p:cNvSpPr>
          <p:nvPr>
            <p:ph sz="half" idx="1"/>
          </p:nvPr>
        </p:nvSpPr>
        <p:spPr>
          <a:xfrm>
            <a:off x="116632" y="1643718"/>
            <a:ext cx="3369270" cy="2103037"/>
          </a:xfrm>
        </p:spPr>
        <p:txBody>
          <a:bodyPr/>
          <a:lstStyle/>
          <a:p>
            <a:pPr marL="0" indent="0">
              <a:buNone/>
            </a:pPr>
            <a:r>
              <a:rPr lang="nb-NO" sz="1800" b="1" dirty="0">
                <a:latin typeface="Calibri" panose="020F0502020204030204" pitchFamily="34" charset="0"/>
                <a:cs typeface="Times New Roman" panose="02020603050405020304" pitchFamily="18" charset="0"/>
              </a:rPr>
              <a:t>Me har i 2022 gjennomført:</a:t>
            </a:r>
          </a:p>
          <a:p>
            <a:r>
              <a:rPr lang="nb-NO" sz="1800" dirty="0">
                <a:latin typeface="Calibri" panose="020F0502020204030204" pitchFamily="34" charset="0"/>
                <a:cs typeface="Times New Roman" panose="02020603050405020304" pitchFamily="18" charset="0"/>
              </a:rPr>
              <a:t>2 </a:t>
            </a:r>
            <a:r>
              <a:rPr lang="nb-NO" sz="1800" dirty="0" err="1">
                <a:latin typeface="Calibri" panose="020F0502020204030204" pitchFamily="34" charset="0"/>
                <a:cs typeface="Times New Roman" panose="02020603050405020304" pitchFamily="18" charset="0"/>
              </a:rPr>
              <a:t>dagar</a:t>
            </a:r>
            <a:r>
              <a:rPr lang="nb-NO" sz="1800" dirty="0">
                <a:latin typeface="Calibri" panose="020F0502020204030204" pitchFamily="34" charset="0"/>
                <a:cs typeface="Times New Roman" panose="02020603050405020304" pitchFamily="18" charset="0"/>
              </a:rPr>
              <a:t> på Frønsdals Aktivitetsgard for 4.-7. klasse</a:t>
            </a:r>
          </a:p>
          <a:p>
            <a:pPr marL="0" indent="0">
              <a:buNone/>
            </a:pPr>
            <a:r>
              <a:rPr lang="nb-NO" sz="1800" dirty="0">
                <a:latin typeface="Calibri" panose="020F0502020204030204" pitchFamily="34" charset="0"/>
                <a:cs typeface="Times New Roman" panose="02020603050405020304" pitchFamily="18" charset="0"/>
              </a:rPr>
              <a:t>under </a:t>
            </a:r>
            <a:r>
              <a:rPr lang="nb-NO" sz="1800" dirty="0" err="1">
                <a:latin typeface="Calibri" panose="020F0502020204030204" pitchFamily="34" charset="0"/>
                <a:cs typeface="Times New Roman" panose="02020603050405020304" pitchFamily="18" charset="0"/>
              </a:rPr>
              <a:t>planleggingsdagar</a:t>
            </a:r>
            <a:r>
              <a:rPr lang="nb-NO" sz="1800" dirty="0">
                <a:latin typeface="Calibri" panose="020F0502020204030204" pitchFamily="34" charset="0"/>
                <a:cs typeface="Times New Roman" panose="02020603050405020304" pitchFamily="18" charset="0"/>
              </a:rPr>
              <a:t> for barnehage og skule. </a:t>
            </a:r>
          </a:p>
          <a:p>
            <a:pPr marL="0" indent="0">
              <a:buNone/>
            </a:pPr>
            <a:r>
              <a:rPr lang="nb-NO" sz="1800" dirty="0" err="1">
                <a:latin typeface="Calibri" panose="020F0502020204030204" pitchFamily="34" charset="0"/>
                <a:cs typeface="Times New Roman" panose="02020603050405020304" pitchFamily="18" charset="0"/>
              </a:rPr>
              <a:t>Tilsaman</a:t>
            </a:r>
            <a:r>
              <a:rPr lang="nb-NO" sz="1800" dirty="0">
                <a:latin typeface="Calibri" panose="020F0502020204030204" pitchFamily="34" charset="0"/>
                <a:cs typeface="Times New Roman" panose="02020603050405020304" pitchFamily="18" charset="0"/>
              </a:rPr>
              <a:t> deltok over 80 barn.</a:t>
            </a:r>
          </a:p>
          <a:p>
            <a:pPr marL="0" indent="0">
              <a:buNone/>
            </a:pPr>
            <a:endParaRPr lang="nb-NO" sz="1800" dirty="0">
              <a:latin typeface="Calibri" panose="020F0502020204030204" pitchFamily="34" charset="0"/>
              <a:cs typeface="Times New Roman" panose="02020603050405020304" pitchFamily="18" charset="0"/>
            </a:endParaRPr>
          </a:p>
          <a:p>
            <a:pPr marL="0" indent="0">
              <a:buNone/>
            </a:pPr>
            <a:endParaRPr lang="nb-NO" sz="1800" dirty="0">
              <a:latin typeface="Calibri" panose="020F0502020204030204" pitchFamily="34" charset="0"/>
              <a:cs typeface="Times New Roman" panose="02020603050405020304" pitchFamily="18" charset="0"/>
            </a:endParaRPr>
          </a:p>
          <a:p>
            <a:pPr marL="0" indent="0">
              <a:buNone/>
            </a:pPr>
            <a:endParaRPr lang="nb-NO" sz="1800" dirty="0">
              <a:latin typeface="Calibri" panose="020F0502020204030204" pitchFamily="34" charset="0"/>
              <a:cs typeface="Times New Roman" panose="02020603050405020304" pitchFamily="18" charset="0"/>
            </a:endParaRPr>
          </a:p>
        </p:txBody>
      </p:sp>
      <p:pic>
        <p:nvPicPr>
          <p:cNvPr id="15" name="Bilde 14">
            <a:extLst>
              <a:ext uri="{FF2B5EF4-FFF2-40B4-BE49-F238E27FC236}">
                <a16:creationId xmlns:a16="http://schemas.microsoft.com/office/drawing/2014/main" id="{3C4A4180-3B1D-41F2-A613-10CCD15A8D16}"/>
              </a:ext>
            </a:extLst>
          </p:cNvPr>
          <p:cNvPicPr>
            <a:picLocks noChangeAspect="1"/>
          </p:cNvPicPr>
          <p:nvPr/>
        </p:nvPicPr>
        <p:blipFill>
          <a:blip r:embed="rId2"/>
          <a:stretch>
            <a:fillRect/>
          </a:stretch>
        </p:blipFill>
        <p:spPr>
          <a:xfrm>
            <a:off x="367169" y="3923928"/>
            <a:ext cx="2622908" cy="4234972"/>
          </a:xfrm>
          <a:prstGeom prst="rect">
            <a:avLst/>
          </a:prstGeom>
        </p:spPr>
      </p:pic>
      <p:pic>
        <p:nvPicPr>
          <p:cNvPr id="18" name="Plassholder for innhold 17">
            <a:extLst>
              <a:ext uri="{FF2B5EF4-FFF2-40B4-BE49-F238E27FC236}">
                <a16:creationId xmlns:a16="http://schemas.microsoft.com/office/drawing/2014/main" id="{CAB69B8A-2E8F-F9E4-A776-090EBD77B9F3}"/>
              </a:ext>
            </a:extLst>
          </p:cNvPr>
          <p:cNvPicPr>
            <a:picLocks noGrp="1" noChangeAspect="1"/>
          </p:cNvPicPr>
          <p:nvPr>
            <p:ph sz="half" idx="2"/>
          </p:nvPr>
        </p:nvPicPr>
        <p:blipFill>
          <a:blip r:embed="rId3"/>
          <a:stretch>
            <a:fillRect/>
          </a:stretch>
        </p:blipFill>
        <p:spPr>
          <a:xfrm>
            <a:off x="3867924" y="1619672"/>
            <a:ext cx="2368370" cy="3156185"/>
          </a:xfrm>
          <a:prstGeom prst="rect">
            <a:avLst/>
          </a:prstGeom>
        </p:spPr>
      </p:pic>
      <p:pic>
        <p:nvPicPr>
          <p:cNvPr id="19" name="Bilde 18">
            <a:extLst>
              <a:ext uri="{FF2B5EF4-FFF2-40B4-BE49-F238E27FC236}">
                <a16:creationId xmlns:a16="http://schemas.microsoft.com/office/drawing/2014/main" id="{CBA26003-36A3-61D7-A959-41723C9578BB}"/>
              </a:ext>
            </a:extLst>
          </p:cNvPr>
          <p:cNvPicPr>
            <a:picLocks noChangeAspect="1"/>
          </p:cNvPicPr>
          <p:nvPr/>
        </p:nvPicPr>
        <p:blipFill>
          <a:blip r:embed="rId4"/>
          <a:stretch>
            <a:fillRect/>
          </a:stretch>
        </p:blipFill>
        <p:spPr>
          <a:xfrm>
            <a:off x="3945825" y="4903887"/>
            <a:ext cx="2368371" cy="3156188"/>
          </a:xfrm>
          <a:prstGeom prst="rect">
            <a:avLst/>
          </a:prstGeom>
        </p:spPr>
      </p:pic>
    </p:spTree>
    <p:extLst>
      <p:ext uri="{BB962C8B-B14F-4D97-AF65-F5344CB8AC3E}">
        <p14:creationId xmlns:p14="http://schemas.microsoft.com/office/powerpoint/2010/main" val="264166455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3DCF8E-1AF4-473D-8BF0-4C191D6193DB}"/>
              </a:ext>
            </a:extLst>
          </p:cNvPr>
          <p:cNvSpPr>
            <a:spLocks noGrp="1"/>
          </p:cNvSpPr>
          <p:nvPr>
            <p:ph type="title"/>
          </p:nvPr>
        </p:nvSpPr>
        <p:spPr>
          <a:xfrm>
            <a:off x="116632" y="251520"/>
            <a:ext cx="6197565" cy="1512167"/>
          </a:xfrm>
        </p:spPr>
        <p:txBody>
          <a:bodyPr wrap="square" anchor="ctr">
            <a:normAutofit/>
          </a:bodyPr>
          <a:lstStyle/>
          <a:p>
            <a:r>
              <a:rPr lang="nb-NO" sz="2800" b="1" dirty="0" err="1"/>
              <a:t>Nokre</a:t>
            </a:r>
            <a:r>
              <a:rPr lang="nb-NO" sz="2800" b="1" dirty="0"/>
              <a:t> av våre </a:t>
            </a:r>
            <a:r>
              <a:rPr lang="nb-NO" sz="2800" b="1" dirty="0" err="1"/>
              <a:t>aktivitetar</a:t>
            </a:r>
            <a:r>
              <a:rPr lang="nb-NO" sz="2800" b="1" dirty="0"/>
              <a:t> og </a:t>
            </a:r>
            <a:r>
              <a:rPr lang="nb-NO" sz="2800" b="1" dirty="0" err="1"/>
              <a:t>samarbeidspartnarar</a:t>
            </a:r>
            <a:endParaRPr lang="nb-NO" sz="2800" b="1" dirty="0"/>
          </a:p>
        </p:txBody>
      </p:sp>
      <p:sp>
        <p:nvSpPr>
          <p:cNvPr id="12" name="Plassholder for innhold 11">
            <a:extLst>
              <a:ext uri="{FF2B5EF4-FFF2-40B4-BE49-F238E27FC236}">
                <a16:creationId xmlns:a16="http://schemas.microsoft.com/office/drawing/2014/main" id="{11028FDD-7DEE-4CA0-9BEE-26E6E843E0AE}"/>
              </a:ext>
            </a:extLst>
          </p:cNvPr>
          <p:cNvSpPr>
            <a:spLocks noGrp="1"/>
          </p:cNvSpPr>
          <p:nvPr>
            <p:ph sz="half" idx="1"/>
          </p:nvPr>
        </p:nvSpPr>
        <p:spPr>
          <a:xfrm>
            <a:off x="116632" y="1475657"/>
            <a:ext cx="3369270" cy="1944215"/>
          </a:xfrm>
        </p:spPr>
        <p:txBody>
          <a:bodyPr/>
          <a:lstStyle/>
          <a:p>
            <a:pPr marL="0" indent="0">
              <a:buNone/>
            </a:pPr>
            <a:r>
              <a:rPr lang="nb-NO" sz="1800" b="1" dirty="0">
                <a:latin typeface="Calibri" panose="020F0502020204030204" pitchFamily="34" charset="0"/>
                <a:cs typeface="Times New Roman" panose="02020603050405020304" pitchFamily="18" charset="0"/>
              </a:rPr>
              <a:t>Me har i 2022 gjennomført:</a:t>
            </a:r>
          </a:p>
          <a:p>
            <a:r>
              <a:rPr lang="nb-NO" sz="1800" dirty="0">
                <a:latin typeface="Calibri" panose="020F0502020204030204" pitchFamily="34" charset="0"/>
                <a:cs typeface="Times New Roman" panose="02020603050405020304" pitchFamily="18" charset="0"/>
              </a:rPr>
              <a:t>Friluftslivets veke</a:t>
            </a:r>
          </a:p>
          <a:p>
            <a:pPr marL="0" indent="0">
              <a:buNone/>
            </a:pPr>
            <a:r>
              <a:rPr lang="nb-NO" sz="1800" dirty="0">
                <a:latin typeface="Calibri" panose="020F0502020204030204" pitchFamily="34" charset="0"/>
                <a:cs typeface="Times New Roman" panose="02020603050405020304" pitchFamily="18" charset="0"/>
              </a:rPr>
              <a:t>5. år på rad gjennomførte vi friluftslivets veke.</a:t>
            </a:r>
          </a:p>
          <a:p>
            <a:pPr marL="0" indent="0">
              <a:buNone/>
            </a:pPr>
            <a:r>
              <a:rPr lang="nb-NO" sz="1800" dirty="0">
                <a:latin typeface="Calibri" panose="020F0502020204030204" pitchFamily="34" charset="0"/>
                <a:cs typeface="Times New Roman" panose="02020603050405020304" pitchFamily="18" charset="0"/>
              </a:rPr>
              <a:t>I år kunne </a:t>
            </a:r>
            <a:r>
              <a:rPr lang="nb-NO" sz="1800" dirty="0" err="1">
                <a:latin typeface="Calibri" panose="020F0502020204030204" pitchFamily="34" charset="0"/>
                <a:cs typeface="Times New Roman" panose="02020603050405020304" pitchFamily="18" charset="0"/>
              </a:rPr>
              <a:t>me</a:t>
            </a:r>
            <a:r>
              <a:rPr lang="nb-NO" sz="1800" dirty="0">
                <a:latin typeface="Calibri" panose="020F0502020204030204" pitchFamily="34" charset="0"/>
                <a:cs typeface="Times New Roman" panose="02020603050405020304" pitchFamily="18" charset="0"/>
              </a:rPr>
              <a:t> </a:t>
            </a:r>
            <a:r>
              <a:rPr lang="nb-NO" sz="1800" dirty="0" err="1">
                <a:latin typeface="Calibri" panose="020F0502020204030204" pitchFamily="34" charset="0"/>
                <a:cs typeface="Times New Roman" panose="02020603050405020304" pitchFamily="18" charset="0"/>
              </a:rPr>
              <a:t>endeleg</a:t>
            </a:r>
            <a:r>
              <a:rPr lang="nb-NO" sz="1800" dirty="0">
                <a:latin typeface="Calibri" panose="020F0502020204030204" pitchFamily="34" charset="0"/>
                <a:cs typeface="Times New Roman" panose="02020603050405020304" pitchFamily="18" charset="0"/>
              </a:rPr>
              <a:t> overnatta ute igjen!</a:t>
            </a:r>
          </a:p>
          <a:p>
            <a:endParaRPr lang="nb-NO" sz="1800" dirty="0">
              <a:latin typeface="Calibri" panose="020F0502020204030204" pitchFamily="34" charset="0"/>
              <a:cs typeface="Times New Roman" panose="02020603050405020304" pitchFamily="18" charset="0"/>
            </a:endParaRPr>
          </a:p>
          <a:p>
            <a:pPr marL="0" indent="0">
              <a:buNone/>
            </a:pPr>
            <a:endParaRPr lang="nb-NO" sz="1800" dirty="0">
              <a:latin typeface="Calibri" panose="020F0502020204030204" pitchFamily="34" charset="0"/>
              <a:cs typeface="Times New Roman" panose="02020603050405020304" pitchFamily="18" charset="0"/>
            </a:endParaRPr>
          </a:p>
          <a:p>
            <a:pPr marL="0" indent="0">
              <a:buNone/>
            </a:pPr>
            <a:endParaRPr lang="nb-NO" sz="1800" dirty="0">
              <a:latin typeface="Calibri" panose="020F0502020204030204" pitchFamily="34" charset="0"/>
              <a:cs typeface="Times New Roman" panose="02020603050405020304" pitchFamily="18" charset="0"/>
            </a:endParaRPr>
          </a:p>
          <a:p>
            <a:pPr marL="0" indent="0">
              <a:buNone/>
            </a:pPr>
            <a:endParaRPr lang="nb-NO" sz="1800" dirty="0">
              <a:latin typeface="Calibri" panose="020F0502020204030204" pitchFamily="34" charset="0"/>
              <a:cs typeface="Times New Roman" panose="02020603050405020304" pitchFamily="18" charset="0"/>
            </a:endParaRPr>
          </a:p>
        </p:txBody>
      </p:sp>
      <p:pic>
        <p:nvPicPr>
          <p:cNvPr id="3" name="Bilde 2">
            <a:extLst>
              <a:ext uri="{FF2B5EF4-FFF2-40B4-BE49-F238E27FC236}">
                <a16:creationId xmlns:a16="http://schemas.microsoft.com/office/drawing/2014/main" id="{1A3AA267-D2F1-E2D1-C75F-E7461FD90812}"/>
              </a:ext>
            </a:extLst>
          </p:cNvPr>
          <p:cNvPicPr>
            <a:picLocks noChangeAspect="1"/>
          </p:cNvPicPr>
          <p:nvPr/>
        </p:nvPicPr>
        <p:blipFill>
          <a:blip r:embed="rId2"/>
          <a:stretch>
            <a:fillRect/>
          </a:stretch>
        </p:blipFill>
        <p:spPr>
          <a:xfrm>
            <a:off x="3914066" y="5004048"/>
            <a:ext cx="2400131" cy="3198512"/>
          </a:xfrm>
          <a:prstGeom prst="rect">
            <a:avLst/>
          </a:prstGeom>
        </p:spPr>
      </p:pic>
      <p:pic>
        <p:nvPicPr>
          <p:cNvPr id="4" name="Bilde 3">
            <a:extLst>
              <a:ext uri="{FF2B5EF4-FFF2-40B4-BE49-F238E27FC236}">
                <a16:creationId xmlns:a16="http://schemas.microsoft.com/office/drawing/2014/main" id="{F8D96053-56E2-E808-6679-7F792E44EA5F}"/>
              </a:ext>
            </a:extLst>
          </p:cNvPr>
          <p:cNvPicPr>
            <a:picLocks noChangeAspect="1"/>
          </p:cNvPicPr>
          <p:nvPr/>
        </p:nvPicPr>
        <p:blipFill>
          <a:blip r:embed="rId3"/>
          <a:stretch>
            <a:fillRect/>
          </a:stretch>
        </p:blipFill>
        <p:spPr>
          <a:xfrm>
            <a:off x="3914066" y="1547664"/>
            <a:ext cx="2514536" cy="3350972"/>
          </a:xfrm>
          <a:prstGeom prst="rect">
            <a:avLst/>
          </a:prstGeom>
        </p:spPr>
      </p:pic>
      <p:pic>
        <p:nvPicPr>
          <p:cNvPr id="5" name="Bilde 4">
            <a:extLst>
              <a:ext uri="{FF2B5EF4-FFF2-40B4-BE49-F238E27FC236}">
                <a16:creationId xmlns:a16="http://schemas.microsoft.com/office/drawing/2014/main" id="{805551E3-4E1E-FFC3-F484-782112DF0700}"/>
              </a:ext>
            </a:extLst>
          </p:cNvPr>
          <p:cNvPicPr>
            <a:picLocks noChangeAspect="1"/>
          </p:cNvPicPr>
          <p:nvPr/>
        </p:nvPicPr>
        <p:blipFill>
          <a:blip r:embed="rId4"/>
          <a:stretch>
            <a:fillRect/>
          </a:stretch>
        </p:blipFill>
        <p:spPr>
          <a:xfrm>
            <a:off x="169936" y="3707904"/>
            <a:ext cx="3308668" cy="4392488"/>
          </a:xfrm>
          <a:prstGeom prst="rect">
            <a:avLst/>
          </a:prstGeom>
        </p:spPr>
      </p:pic>
    </p:spTree>
    <p:extLst>
      <p:ext uri="{BB962C8B-B14F-4D97-AF65-F5344CB8AC3E}">
        <p14:creationId xmlns:p14="http://schemas.microsoft.com/office/powerpoint/2010/main" val="439768722"/>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3DCF8E-1AF4-473D-8BF0-4C191D6193DB}"/>
              </a:ext>
            </a:extLst>
          </p:cNvPr>
          <p:cNvSpPr>
            <a:spLocks noGrp="1"/>
          </p:cNvSpPr>
          <p:nvPr>
            <p:ph type="title"/>
          </p:nvPr>
        </p:nvSpPr>
        <p:spPr>
          <a:xfrm>
            <a:off x="514350" y="405735"/>
            <a:ext cx="5829300" cy="648072"/>
          </a:xfrm>
        </p:spPr>
        <p:txBody>
          <a:bodyPr wrap="square" anchor="ctr">
            <a:noAutofit/>
          </a:bodyPr>
          <a:lstStyle/>
          <a:p>
            <a:r>
              <a:rPr lang="nb-NO" sz="2400" b="1" dirty="0" err="1"/>
              <a:t>Nokre</a:t>
            </a:r>
            <a:r>
              <a:rPr lang="nb-NO" sz="2400" b="1" dirty="0"/>
              <a:t> av våre </a:t>
            </a:r>
            <a:r>
              <a:rPr lang="nb-NO" sz="2400" b="1" dirty="0" err="1"/>
              <a:t>aktivitetar</a:t>
            </a:r>
            <a:r>
              <a:rPr lang="nb-NO" sz="2400" b="1" dirty="0"/>
              <a:t> og </a:t>
            </a:r>
            <a:r>
              <a:rPr lang="nb-NO" sz="2400" b="1" dirty="0" err="1"/>
              <a:t>samarbeidspartnarar</a:t>
            </a:r>
            <a:endParaRPr lang="nb-NO" sz="2400" b="1" dirty="0"/>
          </a:p>
        </p:txBody>
      </p:sp>
      <p:pic>
        <p:nvPicPr>
          <p:cNvPr id="5" name="Plassholder for innhold 4">
            <a:extLst>
              <a:ext uri="{FF2B5EF4-FFF2-40B4-BE49-F238E27FC236}">
                <a16:creationId xmlns:a16="http://schemas.microsoft.com/office/drawing/2014/main" id="{7237890A-95F0-4D78-9C49-C362EE7D9C34}"/>
              </a:ext>
            </a:extLst>
          </p:cNvPr>
          <p:cNvPicPr>
            <a:picLocks noGrp="1" noChangeAspect="1"/>
          </p:cNvPicPr>
          <p:nvPr>
            <p:ph sz="half" idx="1"/>
          </p:nvPr>
        </p:nvPicPr>
        <p:blipFill>
          <a:blip r:embed="rId2"/>
          <a:stretch>
            <a:fillRect/>
          </a:stretch>
        </p:blipFill>
        <p:spPr>
          <a:xfrm>
            <a:off x="26078" y="2328449"/>
            <a:ext cx="3280987" cy="4604894"/>
          </a:xfrm>
          <a:noFill/>
        </p:spPr>
      </p:pic>
      <p:pic>
        <p:nvPicPr>
          <p:cNvPr id="4" name="Plassholder for innhold 3">
            <a:extLst>
              <a:ext uri="{FF2B5EF4-FFF2-40B4-BE49-F238E27FC236}">
                <a16:creationId xmlns:a16="http://schemas.microsoft.com/office/drawing/2014/main" id="{1A38F51F-73F7-4795-9472-0D2F3730C27C}"/>
              </a:ext>
            </a:extLst>
          </p:cNvPr>
          <p:cNvPicPr>
            <a:picLocks noGrp="1" noChangeAspect="1"/>
          </p:cNvPicPr>
          <p:nvPr>
            <p:ph sz="half" idx="2"/>
          </p:nvPr>
        </p:nvPicPr>
        <p:blipFill>
          <a:blip r:embed="rId3"/>
          <a:stretch>
            <a:fillRect/>
          </a:stretch>
        </p:blipFill>
        <p:spPr>
          <a:xfrm>
            <a:off x="3635623" y="2360321"/>
            <a:ext cx="2695378" cy="3979681"/>
          </a:xfrm>
        </p:spPr>
      </p:pic>
      <p:pic>
        <p:nvPicPr>
          <p:cNvPr id="2050" name="Picture 2" descr="Emoji Smilefjes Sysadmin - Gratis bilde på Pixabay">
            <a:extLst>
              <a:ext uri="{FF2B5EF4-FFF2-40B4-BE49-F238E27FC236}">
                <a16:creationId xmlns:a16="http://schemas.microsoft.com/office/drawing/2014/main" id="{0BECA335-EDC0-45B8-8863-3387DF0418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743" y="7138065"/>
            <a:ext cx="2857500" cy="1600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Content Placeholder 3">
            <a:extLst>
              <a:ext uri="{FF2B5EF4-FFF2-40B4-BE49-F238E27FC236}">
                <a16:creationId xmlns:a16="http://schemas.microsoft.com/office/drawing/2014/main" id="{F0161A71-A974-47EF-9177-4445CE93E056}"/>
              </a:ext>
            </a:extLst>
          </p:cNvPr>
          <p:cNvSpPr txBox="1">
            <a:spLocks/>
          </p:cNvSpPr>
          <p:nvPr/>
        </p:nvSpPr>
        <p:spPr bwMode="auto">
          <a:xfrm>
            <a:off x="944724" y="1096062"/>
            <a:ext cx="4968552" cy="739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chemeClr val="tx1"/>
                </a:solidFill>
                <a:latin typeface="+mn-lt"/>
                <a:ea typeface="MS PGothic" panose="020B0600070205080204" pitchFamily="34" charset="-128"/>
                <a:cs typeface="+mn-cs"/>
              </a:defRPr>
            </a:lvl1pPr>
            <a:lvl2pPr marL="742950" indent="-28575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1800">
                <a:solidFill>
                  <a:schemeClr val="tx1"/>
                </a:solidFill>
                <a:latin typeface="+mn-lt"/>
                <a:ea typeface="+mn-ea"/>
              </a:defRPr>
            </a:lvl6pPr>
            <a:lvl7pPr marL="2971800" indent="-228600" algn="l" rtl="0" eaLnBrk="1" fontAlgn="base" hangingPunct="1">
              <a:spcBef>
                <a:spcPct val="20000"/>
              </a:spcBef>
              <a:spcAft>
                <a:spcPct val="0"/>
              </a:spcAft>
              <a:buChar char="»"/>
              <a:defRPr sz="1800">
                <a:solidFill>
                  <a:schemeClr val="tx1"/>
                </a:solidFill>
                <a:latin typeface="+mn-lt"/>
                <a:ea typeface="+mn-ea"/>
              </a:defRPr>
            </a:lvl7pPr>
            <a:lvl8pPr marL="3429000" indent="-228600" algn="l" rtl="0" eaLnBrk="1" fontAlgn="base" hangingPunct="1">
              <a:spcBef>
                <a:spcPct val="20000"/>
              </a:spcBef>
              <a:spcAft>
                <a:spcPct val="0"/>
              </a:spcAft>
              <a:buChar char="»"/>
              <a:defRPr sz="1800">
                <a:solidFill>
                  <a:schemeClr val="tx1"/>
                </a:solidFill>
                <a:latin typeface="+mn-lt"/>
                <a:ea typeface="+mn-ea"/>
              </a:defRPr>
            </a:lvl8pPr>
            <a:lvl9pPr marL="3886200" indent="-228600" algn="l" rtl="0" eaLnBrk="1" fontAlgn="base" hangingPunct="1">
              <a:spcBef>
                <a:spcPct val="20000"/>
              </a:spcBef>
              <a:spcAft>
                <a:spcPct val="0"/>
              </a:spcAft>
              <a:buChar char="»"/>
              <a:defRPr sz="1800">
                <a:solidFill>
                  <a:schemeClr val="tx1"/>
                </a:solidFill>
                <a:latin typeface="+mn-lt"/>
                <a:ea typeface="+mn-ea"/>
              </a:defRPr>
            </a:lvl9pPr>
          </a:lstStyle>
          <a:p>
            <a:pPr marL="0" indent="0">
              <a:buFontTx/>
              <a:buNone/>
            </a:pPr>
            <a:r>
              <a:rPr lang="en-US" kern="0" dirty="0"/>
              <a:t>            DIGITALHJELPA</a:t>
            </a:r>
          </a:p>
          <a:p>
            <a:pPr marL="0" indent="0">
              <a:buFontTx/>
              <a:buNone/>
            </a:pPr>
            <a:r>
              <a:rPr lang="en-US" sz="2000" kern="0" dirty="0"/>
              <a:t>              </a:t>
            </a:r>
          </a:p>
        </p:txBody>
      </p:sp>
      <p:pic>
        <p:nvPicPr>
          <p:cNvPr id="8" name="Bilde 7">
            <a:extLst>
              <a:ext uri="{FF2B5EF4-FFF2-40B4-BE49-F238E27FC236}">
                <a16:creationId xmlns:a16="http://schemas.microsoft.com/office/drawing/2014/main" id="{A9BA8116-1B7C-41DC-8689-41848D6CAF33}"/>
              </a:ext>
            </a:extLst>
          </p:cNvPr>
          <p:cNvPicPr>
            <a:picLocks noChangeAspect="1"/>
          </p:cNvPicPr>
          <p:nvPr/>
        </p:nvPicPr>
        <p:blipFill>
          <a:blip r:embed="rId5"/>
          <a:stretch>
            <a:fillRect/>
          </a:stretch>
        </p:blipFill>
        <p:spPr>
          <a:xfrm>
            <a:off x="3909212" y="6517928"/>
            <a:ext cx="2256092" cy="1410057"/>
          </a:xfrm>
          <a:prstGeom prst="rect">
            <a:avLst/>
          </a:prstGeom>
        </p:spPr>
      </p:pic>
    </p:spTree>
    <p:extLst>
      <p:ext uri="{BB962C8B-B14F-4D97-AF65-F5344CB8AC3E}">
        <p14:creationId xmlns:p14="http://schemas.microsoft.com/office/powerpoint/2010/main" val="1877062395"/>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10B4754-1C2C-454F-BDBA-4C3BB57895DB}"/>
              </a:ext>
            </a:extLst>
          </p:cNvPr>
          <p:cNvSpPr>
            <a:spLocks noGrp="1"/>
          </p:cNvSpPr>
          <p:nvPr>
            <p:ph type="title"/>
          </p:nvPr>
        </p:nvSpPr>
        <p:spPr>
          <a:xfrm>
            <a:off x="590550" y="380268"/>
            <a:ext cx="5829300" cy="1095388"/>
          </a:xfrm>
        </p:spPr>
        <p:txBody>
          <a:bodyPr/>
          <a:lstStyle/>
          <a:p>
            <a:r>
              <a:rPr lang="nb-NO" sz="3200" dirty="0"/>
              <a:t>Frivilligsentralen sitt arbeid i Etne Kommune i 2022</a:t>
            </a:r>
          </a:p>
        </p:txBody>
      </p:sp>
      <p:sp>
        <p:nvSpPr>
          <p:cNvPr id="3" name="Plassholder for innhold 2">
            <a:extLst>
              <a:ext uri="{FF2B5EF4-FFF2-40B4-BE49-F238E27FC236}">
                <a16:creationId xmlns:a16="http://schemas.microsoft.com/office/drawing/2014/main" id="{4E253AD0-2408-41A6-833A-630774A8BA5F}"/>
              </a:ext>
            </a:extLst>
          </p:cNvPr>
          <p:cNvSpPr>
            <a:spLocks noGrp="1"/>
          </p:cNvSpPr>
          <p:nvPr>
            <p:ph sz="half" idx="1"/>
          </p:nvPr>
        </p:nvSpPr>
        <p:spPr>
          <a:xfrm>
            <a:off x="603199" y="2267744"/>
            <a:ext cx="2838450" cy="5890840"/>
          </a:xfrm>
        </p:spPr>
        <p:txBody>
          <a:bodyPr/>
          <a:lstStyle/>
          <a:p>
            <a:pPr marL="114300" marR="27305" indent="0">
              <a:buNone/>
            </a:pPr>
            <a:r>
              <a:rPr lang="nb-NO" sz="1800" b="1" i="1" dirty="0">
                <a:solidFill>
                  <a:srgbClr val="FF0000"/>
                </a:solidFill>
                <a:effectLst/>
                <a:latin typeface="Times New Roman" panose="02020603050405020304" pitchFamily="18" charset="0"/>
                <a:ea typeface="Times New Roman" panose="02020603050405020304" pitchFamily="18" charset="0"/>
              </a:rPr>
              <a:t> Omsorgssentra:</a:t>
            </a:r>
            <a:endParaRPr lang="nb-NO" sz="1800" dirty="0">
              <a:effectLst/>
              <a:latin typeface="Times New Roman" panose="02020603050405020304" pitchFamily="18" charset="0"/>
              <a:ea typeface="Times New Roman" panose="02020603050405020304" pitchFamily="18" charset="0"/>
            </a:endParaRPr>
          </a:p>
          <a:p>
            <a:pPr marL="342900" marR="27305" lvl="0" indent="-342900">
              <a:spcAft>
                <a:spcPts val="600"/>
              </a:spcAft>
              <a:buFont typeface="Wingdings" panose="05000000000000000000" pitchFamily="2" charset="2"/>
              <a:buChar char=""/>
            </a:pPr>
            <a:r>
              <a:rPr lang="nb-NO" sz="1400" dirty="0" err="1">
                <a:effectLst/>
                <a:latin typeface="Times New Roman" panose="02020603050405020304" pitchFamily="18" charset="0"/>
                <a:ea typeface="Times New Roman" panose="02020603050405020304" pitchFamily="18" charset="0"/>
              </a:rPr>
              <a:t>Søkja</a:t>
            </a:r>
            <a:r>
              <a:rPr lang="nb-NO" sz="1400" dirty="0">
                <a:effectLst/>
                <a:latin typeface="Times New Roman" panose="02020603050405020304" pitchFamily="18" charset="0"/>
                <a:ea typeface="Times New Roman" panose="02020603050405020304" pitchFamily="18" charset="0"/>
              </a:rPr>
              <a:t> midler til prosjekt, og hjelp til utføring av prosjekt</a:t>
            </a:r>
          </a:p>
          <a:p>
            <a:pPr marL="342900" marR="27305" lvl="0" indent="-342900">
              <a:spcAft>
                <a:spcPts val="600"/>
              </a:spcAft>
              <a:buFont typeface="Wingdings" panose="05000000000000000000" pitchFamily="2" charset="2"/>
              <a:buChar char=""/>
            </a:pPr>
            <a:r>
              <a:rPr lang="nb-NO" sz="1400" dirty="0" err="1">
                <a:effectLst/>
                <a:latin typeface="Times New Roman" panose="02020603050405020304" pitchFamily="18" charset="0"/>
                <a:ea typeface="Times New Roman" panose="02020603050405020304" pitchFamily="18" charset="0"/>
              </a:rPr>
              <a:t>Lagar</a:t>
            </a:r>
            <a:r>
              <a:rPr lang="nb-NO" sz="1400" dirty="0">
                <a:effectLst/>
                <a:latin typeface="Times New Roman" panose="02020603050405020304" pitchFamily="18" charset="0"/>
                <a:ea typeface="Times New Roman" panose="02020603050405020304" pitchFamily="18" charset="0"/>
              </a:rPr>
              <a:t> </a:t>
            </a:r>
            <a:r>
              <a:rPr lang="nb-NO" sz="1400" dirty="0" err="1">
                <a:effectLst/>
                <a:latin typeface="Times New Roman" panose="02020603050405020304" pitchFamily="18" charset="0"/>
                <a:ea typeface="Times New Roman" panose="02020603050405020304" pitchFamily="18" charset="0"/>
              </a:rPr>
              <a:t>planr</a:t>
            </a:r>
            <a:r>
              <a:rPr lang="nb-NO" sz="1400" dirty="0">
                <a:effectLst/>
                <a:latin typeface="Times New Roman" panose="02020603050405020304" pitchFamily="18" charset="0"/>
                <a:ea typeface="Times New Roman" panose="02020603050405020304" pitchFamily="18" charset="0"/>
              </a:rPr>
              <a:t> for </a:t>
            </a:r>
            <a:r>
              <a:rPr lang="nb-NO" sz="1400" dirty="0" err="1">
                <a:effectLst/>
                <a:latin typeface="Times New Roman" panose="02020603050405020304" pitchFamily="18" charset="0"/>
                <a:ea typeface="Times New Roman" panose="02020603050405020304" pitchFamily="18" charset="0"/>
              </a:rPr>
              <a:t>aktivitetr</a:t>
            </a:r>
            <a:r>
              <a:rPr lang="nb-NO" sz="1400" dirty="0">
                <a:effectLst/>
                <a:latin typeface="Times New Roman" panose="02020603050405020304" pitchFamily="18" charset="0"/>
                <a:ea typeface="Times New Roman" panose="02020603050405020304" pitchFamily="18" charset="0"/>
              </a:rPr>
              <a:t> og arrangement gjennom Spaserstokken </a:t>
            </a:r>
          </a:p>
          <a:p>
            <a:pPr marL="342900" marR="27305" lvl="0" indent="-342900">
              <a:spcAft>
                <a:spcPts val="600"/>
              </a:spcAft>
              <a:buFont typeface="Wingdings" panose="05000000000000000000" pitchFamily="2" charset="2"/>
              <a:buChar char=""/>
            </a:pPr>
            <a:r>
              <a:rPr lang="nb-NO" sz="1400" dirty="0" err="1">
                <a:effectLst/>
                <a:latin typeface="Times New Roman" panose="02020603050405020304" pitchFamily="18" charset="0"/>
                <a:ea typeface="Times New Roman" panose="02020603050405020304" pitchFamily="18" charset="0"/>
              </a:rPr>
              <a:t>Lagar</a:t>
            </a:r>
            <a:r>
              <a:rPr lang="nb-NO" sz="1400" dirty="0">
                <a:effectLst/>
                <a:latin typeface="Times New Roman" panose="02020603050405020304" pitchFamily="18" charset="0"/>
                <a:ea typeface="Times New Roman" panose="02020603050405020304" pitchFamily="18" charset="0"/>
              </a:rPr>
              <a:t> kalenderoversikt over </a:t>
            </a:r>
            <a:r>
              <a:rPr lang="nb-NO" sz="1400" dirty="0" err="1">
                <a:effectLst/>
                <a:latin typeface="Times New Roman" panose="02020603050405020304" pitchFamily="18" charset="0"/>
                <a:ea typeface="Times New Roman" panose="02020603050405020304" pitchFamily="18" charset="0"/>
              </a:rPr>
              <a:t>månadlege</a:t>
            </a:r>
            <a:r>
              <a:rPr lang="nb-NO" sz="1400" dirty="0">
                <a:effectLst/>
                <a:latin typeface="Times New Roman" panose="02020603050405020304" pitchFamily="18" charset="0"/>
                <a:ea typeface="Times New Roman" panose="02020603050405020304" pitchFamily="18" charset="0"/>
              </a:rPr>
              <a:t> aktiviteter til Omsorgssenteret i Etne og Skånevik samt </a:t>
            </a:r>
            <a:r>
              <a:rPr lang="nb-NO" sz="1400" dirty="0" err="1">
                <a:effectLst/>
                <a:latin typeface="Times New Roman" panose="02020603050405020304" pitchFamily="18" charset="0"/>
                <a:ea typeface="Times New Roman" panose="02020603050405020304" pitchFamily="18" charset="0"/>
              </a:rPr>
              <a:t>plakatar</a:t>
            </a:r>
            <a:r>
              <a:rPr lang="nb-NO" sz="1400" dirty="0">
                <a:effectLst/>
                <a:latin typeface="Times New Roman" panose="02020603050405020304" pitchFamily="18" charset="0"/>
                <a:ea typeface="Times New Roman" panose="02020603050405020304" pitchFamily="18" charset="0"/>
              </a:rPr>
              <a:t> som informasjon til </a:t>
            </a:r>
            <a:r>
              <a:rPr lang="nb-NO" sz="1400" dirty="0" err="1">
                <a:effectLst/>
                <a:latin typeface="Times New Roman" panose="02020603050405020304" pitchFamily="18" charset="0"/>
                <a:ea typeface="Times New Roman" panose="02020603050405020304" pitchFamily="18" charset="0"/>
              </a:rPr>
              <a:t>bebuerane</a:t>
            </a:r>
            <a:r>
              <a:rPr lang="nb-NO" sz="1400" dirty="0">
                <a:effectLst/>
                <a:latin typeface="Times New Roman" panose="02020603050405020304" pitchFamily="18" charset="0"/>
                <a:ea typeface="Times New Roman" panose="02020603050405020304" pitchFamily="18" charset="0"/>
              </a:rPr>
              <a:t>.</a:t>
            </a:r>
          </a:p>
          <a:p>
            <a:pPr marL="342900" marR="27305" lvl="0" indent="-342900">
              <a:spcAft>
                <a:spcPts val="60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Frivillige som hjelper </a:t>
            </a:r>
            <a:r>
              <a:rPr lang="nb-NO" sz="1400" dirty="0" err="1">
                <a:effectLst/>
                <a:latin typeface="Times New Roman" panose="02020603050405020304" pitchFamily="18" charset="0"/>
                <a:ea typeface="Times New Roman" panose="02020603050405020304" pitchFamily="18" charset="0"/>
              </a:rPr>
              <a:t>bebuarane</a:t>
            </a:r>
            <a:r>
              <a:rPr lang="nb-NO" sz="1400" dirty="0">
                <a:effectLst/>
                <a:latin typeface="Times New Roman" panose="02020603050405020304" pitchFamily="18" charset="0"/>
                <a:ea typeface="Times New Roman" panose="02020603050405020304" pitchFamily="18" charset="0"/>
              </a:rPr>
              <a:t> med </a:t>
            </a:r>
            <a:r>
              <a:rPr lang="nb-NO" sz="1400" dirty="0" err="1">
                <a:effectLst/>
                <a:latin typeface="Times New Roman" panose="02020603050405020304" pitchFamily="18" charset="0"/>
                <a:ea typeface="Times New Roman" panose="02020603050405020304" pitchFamily="18" charset="0"/>
              </a:rPr>
              <a:t>brukarundersøkelsen</a:t>
            </a:r>
            <a:r>
              <a:rPr lang="nb-NO" sz="1400" dirty="0">
                <a:effectLst/>
                <a:latin typeface="Times New Roman" panose="02020603050405020304" pitchFamily="18" charset="0"/>
                <a:ea typeface="Times New Roman" panose="02020603050405020304" pitchFamily="18" charset="0"/>
              </a:rPr>
              <a:t>.</a:t>
            </a:r>
          </a:p>
          <a:p>
            <a:pPr marL="400050" marR="27305" indent="-285750"/>
            <a:r>
              <a:rPr lang="nb-NO" sz="1400" b="1" i="1" dirty="0">
                <a:solidFill>
                  <a:srgbClr val="FF0000"/>
                </a:solidFill>
                <a:effectLst/>
                <a:latin typeface="Times New Roman" panose="02020603050405020304" pitchFamily="18" charset="0"/>
                <a:ea typeface="Times New Roman" panose="02020603050405020304" pitchFamily="18" charset="0"/>
              </a:rPr>
              <a:t>Aktiviteter Omsorgssentrene:</a:t>
            </a:r>
            <a:endParaRPr lang="nb-NO" sz="1400" dirty="0">
              <a:effectLst/>
              <a:latin typeface="Times New Roman" panose="02020603050405020304" pitchFamily="18" charset="0"/>
              <a:ea typeface="Times New Roman" panose="02020603050405020304" pitchFamily="18" charset="0"/>
            </a:endParaRPr>
          </a:p>
          <a:p>
            <a:pPr marL="342900" marR="27305" lvl="0" indent="-342900">
              <a:spcAft>
                <a:spcPts val="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Sjå kalender</a:t>
            </a:r>
          </a:p>
          <a:p>
            <a:pPr marR="27305"/>
            <a:r>
              <a:rPr lang="nb-NO" sz="1400" b="1" i="1" dirty="0">
                <a:solidFill>
                  <a:srgbClr val="FF0000"/>
                </a:solidFill>
                <a:effectLst/>
                <a:latin typeface="Times New Roman" panose="02020603050405020304" pitchFamily="18" charset="0"/>
                <a:ea typeface="Times New Roman" panose="02020603050405020304" pitchFamily="18" charset="0"/>
              </a:rPr>
              <a:t> Annen hjelp:</a:t>
            </a:r>
            <a:endParaRPr lang="nb-NO" sz="1400" dirty="0">
              <a:solidFill>
                <a:srgbClr val="FF0000"/>
              </a:solidFill>
              <a:effectLst/>
              <a:latin typeface="Times New Roman" panose="02020603050405020304" pitchFamily="18" charset="0"/>
              <a:ea typeface="Times New Roman" panose="02020603050405020304" pitchFamily="18" charset="0"/>
            </a:endParaRPr>
          </a:p>
          <a:p>
            <a:pPr marL="342900" marR="27305" lvl="0" indent="-342900">
              <a:spcAft>
                <a:spcPts val="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Følgjevenn til lege, sykehus og frisør</a:t>
            </a:r>
          </a:p>
          <a:p>
            <a:pPr marL="342900" marR="27305" lvl="0" indent="-342900">
              <a:spcAft>
                <a:spcPts val="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Handlehjelp</a:t>
            </a:r>
          </a:p>
          <a:p>
            <a:pPr marL="342900" marR="27305" lvl="0" indent="-342900">
              <a:spcAft>
                <a:spcPts val="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Tur/besøksvenn</a:t>
            </a:r>
          </a:p>
          <a:p>
            <a:pPr marL="342900" marR="27305" lvl="0" indent="-342900">
              <a:spcAft>
                <a:spcPts val="60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Skyss til </a:t>
            </a:r>
            <a:r>
              <a:rPr lang="nb-NO" sz="1400" dirty="0" err="1">
                <a:effectLst/>
                <a:latin typeface="Times New Roman" panose="02020603050405020304" pitchFamily="18" charset="0"/>
                <a:ea typeface="Times New Roman" panose="02020603050405020304" pitchFamily="18" charset="0"/>
              </a:rPr>
              <a:t>aktivitetar</a:t>
            </a:r>
            <a:endParaRPr lang="nb-NO" sz="1400" dirty="0">
              <a:effectLst/>
              <a:latin typeface="Times New Roman" panose="02020603050405020304" pitchFamily="18" charset="0"/>
              <a:ea typeface="Times New Roman" panose="02020603050405020304" pitchFamily="18" charset="0"/>
            </a:endParaRPr>
          </a:p>
          <a:p>
            <a:pPr marL="0" indent="0">
              <a:buNone/>
            </a:pPr>
            <a:endParaRPr lang="nb-NO" dirty="0"/>
          </a:p>
        </p:txBody>
      </p:sp>
      <p:sp>
        <p:nvSpPr>
          <p:cNvPr id="4" name="Plassholder for innhold 3">
            <a:extLst>
              <a:ext uri="{FF2B5EF4-FFF2-40B4-BE49-F238E27FC236}">
                <a16:creationId xmlns:a16="http://schemas.microsoft.com/office/drawing/2014/main" id="{BF9BF62D-E8FA-473D-B845-CA639E5E7B54}"/>
              </a:ext>
            </a:extLst>
          </p:cNvPr>
          <p:cNvSpPr>
            <a:spLocks noGrp="1"/>
          </p:cNvSpPr>
          <p:nvPr>
            <p:ph sz="half" idx="2"/>
          </p:nvPr>
        </p:nvSpPr>
        <p:spPr>
          <a:xfrm>
            <a:off x="3595555" y="2051720"/>
            <a:ext cx="3092152" cy="4354392"/>
          </a:xfrm>
        </p:spPr>
        <p:txBody>
          <a:bodyPr/>
          <a:lstStyle/>
          <a:p>
            <a:pPr marL="114300" marR="27305" indent="0">
              <a:spcAft>
                <a:spcPts val="0"/>
              </a:spcAft>
              <a:buNone/>
            </a:pPr>
            <a:r>
              <a:rPr lang="nb-NO" sz="1800" b="1" i="1" dirty="0">
                <a:solidFill>
                  <a:srgbClr val="FF0000"/>
                </a:solidFill>
                <a:effectLst/>
                <a:latin typeface="Times New Roman" panose="02020603050405020304" pitchFamily="18" charset="0"/>
                <a:ea typeface="Times New Roman" panose="02020603050405020304" pitchFamily="18" charset="0"/>
              </a:rPr>
              <a:t>Frivilligsentralen:</a:t>
            </a:r>
            <a:endParaRPr lang="nb-NO" sz="1800" dirty="0">
              <a:effectLst/>
              <a:latin typeface="Times New Roman" panose="02020603050405020304" pitchFamily="18" charset="0"/>
              <a:ea typeface="Times New Roman" panose="02020603050405020304" pitchFamily="18" charset="0"/>
            </a:endParaRPr>
          </a:p>
          <a:p>
            <a:pPr marL="342900" marR="27305" lvl="0" indent="-342900">
              <a:spcAft>
                <a:spcPts val="0"/>
              </a:spcAft>
              <a:buFont typeface="Wingdings" panose="05000000000000000000" pitchFamily="2" charset="2"/>
              <a:buChar char=""/>
            </a:pPr>
            <a:r>
              <a:rPr lang="nb-NO" sz="1400" dirty="0" err="1">
                <a:effectLst/>
                <a:latin typeface="Times New Roman" panose="02020603050405020304" pitchFamily="18" charset="0"/>
                <a:ea typeface="Times New Roman" panose="02020603050405020304" pitchFamily="18" charset="0"/>
              </a:rPr>
              <a:t>Kafèen</a:t>
            </a:r>
            <a:r>
              <a:rPr lang="nb-NO" sz="1400" dirty="0">
                <a:effectLst/>
                <a:latin typeface="Times New Roman" panose="02020603050405020304" pitchFamily="18" charset="0"/>
                <a:ea typeface="Times New Roman" panose="02020603050405020304" pitchFamily="18" charset="0"/>
              </a:rPr>
              <a:t>, </a:t>
            </a:r>
            <a:r>
              <a:rPr lang="nb-NO" sz="1400" dirty="0" err="1">
                <a:effectLst/>
                <a:latin typeface="Times New Roman" panose="02020603050405020304" pitchFamily="18" charset="0"/>
                <a:ea typeface="Times New Roman" panose="02020603050405020304" pitchFamily="18" charset="0"/>
              </a:rPr>
              <a:t>ein</a:t>
            </a:r>
            <a:r>
              <a:rPr lang="nb-NO" sz="1400" dirty="0">
                <a:effectLst/>
                <a:latin typeface="Times New Roman" panose="02020603050405020304" pitchFamily="18" charset="0"/>
                <a:ea typeface="Times New Roman" panose="02020603050405020304" pitchFamily="18" charset="0"/>
              </a:rPr>
              <a:t> sosial møteplass tirsdag og torsdager kl. 09:00 – 14:30</a:t>
            </a:r>
          </a:p>
          <a:p>
            <a:pPr marL="342900" marR="27305" lvl="0" indent="-342900">
              <a:spcAft>
                <a:spcPts val="0"/>
              </a:spcAft>
              <a:buFont typeface="Wingdings" panose="05000000000000000000" pitchFamily="2" charset="2"/>
              <a:buChar char=""/>
            </a:pPr>
            <a:r>
              <a:rPr lang="nb-NO" sz="1400" dirty="0" err="1">
                <a:effectLst/>
                <a:latin typeface="Times New Roman" panose="02020603050405020304" pitchFamily="18" charset="0"/>
                <a:ea typeface="Times New Roman" panose="02020603050405020304" pitchFamily="18" charset="0"/>
              </a:rPr>
              <a:t>Sitjedans</a:t>
            </a:r>
            <a:endParaRPr lang="nb-NO" sz="1400" dirty="0">
              <a:effectLst/>
              <a:latin typeface="Times New Roman" panose="02020603050405020304" pitchFamily="18" charset="0"/>
              <a:ea typeface="Times New Roman" panose="02020603050405020304" pitchFamily="18" charset="0"/>
            </a:endParaRPr>
          </a:p>
          <a:p>
            <a:pPr marL="342900" marR="27305" lvl="0" indent="-342900">
              <a:spcAft>
                <a:spcPts val="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Rusleturen</a:t>
            </a:r>
          </a:p>
          <a:p>
            <a:pPr marL="342900" marR="27305" lvl="0" indent="-342900">
              <a:spcAft>
                <a:spcPts val="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Onsdagsturen</a:t>
            </a:r>
          </a:p>
          <a:p>
            <a:pPr marL="342900" marR="27305" lvl="0" indent="-342900">
              <a:spcAft>
                <a:spcPts val="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Seniortrim</a:t>
            </a:r>
          </a:p>
          <a:p>
            <a:pPr marL="342900" marR="27305" lvl="0" indent="-342900">
              <a:spcAft>
                <a:spcPts val="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Lunsj</a:t>
            </a:r>
          </a:p>
          <a:p>
            <a:pPr marL="114300" marR="27305" indent="0">
              <a:spcAft>
                <a:spcPts val="0"/>
              </a:spcAft>
              <a:buNone/>
            </a:pPr>
            <a:r>
              <a:rPr lang="nb-NO" sz="1800" b="1" i="1" dirty="0">
                <a:solidFill>
                  <a:srgbClr val="FF0000"/>
                </a:solidFill>
                <a:effectLst/>
                <a:latin typeface="Times New Roman" panose="02020603050405020304" pitchFamily="18" charset="0"/>
                <a:ea typeface="Times New Roman" panose="02020603050405020304" pitchFamily="18" charset="0"/>
              </a:rPr>
              <a:t>Frivilligsentralen og andre </a:t>
            </a:r>
            <a:r>
              <a:rPr lang="nb-NO" sz="1800" b="1" i="1" dirty="0" err="1">
                <a:solidFill>
                  <a:srgbClr val="FF0000"/>
                </a:solidFill>
                <a:effectLst/>
                <a:latin typeface="Times New Roman" panose="02020603050405020304" pitchFamily="18" charset="0"/>
                <a:ea typeface="Times New Roman" panose="02020603050405020304" pitchFamily="18" charset="0"/>
              </a:rPr>
              <a:t>samarbeidspartnarar</a:t>
            </a:r>
            <a:r>
              <a:rPr lang="nb-NO" sz="1800" b="1" i="1" dirty="0">
                <a:solidFill>
                  <a:srgbClr val="FF0000"/>
                </a:solidFill>
                <a:effectLst/>
                <a:latin typeface="Times New Roman" panose="02020603050405020304" pitchFamily="18" charset="0"/>
                <a:ea typeface="Times New Roman" panose="02020603050405020304" pitchFamily="18" charset="0"/>
              </a:rPr>
              <a:t>:</a:t>
            </a:r>
            <a:endParaRPr lang="nb-NO" sz="1800" dirty="0">
              <a:effectLst/>
              <a:latin typeface="Times New Roman" panose="02020603050405020304" pitchFamily="18" charset="0"/>
              <a:ea typeface="Times New Roman" panose="02020603050405020304" pitchFamily="18" charset="0"/>
            </a:endParaRPr>
          </a:p>
          <a:p>
            <a:pPr marL="342900" marR="27305" lvl="0" indent="-342900">
              <a:spcAft>
                <a:spcPts val="0"/>
              </a:spcAft>
              <a:buFont typeface="Wingdings" panose="05000000000000000000" pitchFamily="2" charset="2"/>
              <a:buChar char=""/>
            </a:pPr>
            <a:r>
              <a:rPr lang="nb-NO" sz="1400" dirty="0" err="1">
                <a:effectLst/>
                <a:latin typeface="Times New Roman" panose="02020603050405020304" pitchFamily="18" charset="0"/>
                <a:ea typeface="Times New Roman" panose="02020603050405020304" pitchFamily="18" charset="0"/>
              </a:rPr>
              <a:t>Åresal</a:t>
            </a:r>
            <a:r>
              <a:rPr lang="nb-NO" sz="1400" dirty="0">
                <a:effectLst/>
                <a:latin typeface="Times New Roman" panose="02020603050405020304" pitchFamily="18" charset="0"/>
                <a:ea typeface="Times New Roman" panose="02020603050405020304" pitchFamily="18" charset="0"/>
              </a:rPr>
              <a:t> med Røde Kors</a:t>
            </a:r>
          </a:p>
          <a:p>
            <a:pPr marL="342900" marR="27305" lvl="0" indent="-342900">
              <a:spcAft>
                <a:spcPts val="0"/>
              </a:spcAft>
              <a:buFont typeface="Wingdings" panose="05000000000000000000" pitchFamily="2" charset="2"/>
              <a:buChar char=""/>
            </a:pPr>
            <a:r>
              <a:rPr lang="nb-NO" sz="1400" dirty="0">
                <a:latin typeface="Times New Roman" panose="02020603050405020304" pitchFamily="18" charset="0"/>
                <a:ea typeface="Times New Roman" panose="02020603050405020304" pitchFamily="18" charset="0"/>
              </a:rPr>
              <a:t>Matombæring </a:t>
            </a:r>
            <a:r>
              <a:rPr lang="nb-NO" sz="1400" dirty="0" err="1">
                <a:latin typeface="Times New Roman" panose="02020603050405020304" pitchFamily="18" charset="0"/>
                <a:ea typeface="Times New Roman" panose="02020603050405020304" pitchFamily="18" charset="0"/>
              </a:rPr>
              <a:t>Lions</a:t>
            </a:r>
            <a:r>
              <a:rPr lang="nb-NO" sz="1400" dirty="0">
                <a:latin typeface="Times New Roman" panose="02020603050405020304" pitchFamily="18" charset="0"/>
                <a:ea typeface="Times New Roman" panose="02020603050405020304" pitchFamily="18" charset="0"/>
              </a:rPr>
              <a:t> i Etne og Skånevik</a:t>
            </a:r>
            <a:endParaRPr lang="nb-NO" sz="1400" dirty="0">
              <a:effectLst/>
              <a:latin typeface="Times New Roman" panose="02020603050405020304" pitchFamily="18" charset="0"/>
              <a:ea typeface="Times New Roman" panose="02020603050405020304" pitchFamily="18" charset="0"/>
            </a:endParaRPr>
          </a:p>
          <a:p>
            <a:pPr marL="342900" marR="27305" lvl="0" indent="-342900">
              <a:spcAft>
                <a:spcPts val="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Den glade tralle «trille» på Omsorgssenteret</a:t>
            </a:r>
          </a:p>
          <a:p>
            <a:pPr marL="342900" marR="27305" lvl="0" indent="-342900">
              <a:spcAft>
                <a:spcPts val="0"/>
              </a:spcAft>
              <a:buFont typeface="Wingdings" panose="05000000000000000000" pitchFamily="2" charset="2"/>
              <a:buChar char=""/>
            </a:pPr>
            <a:r>
              <a:rPr lang="nb-NO" sz="1400" dirty="0" err="1">
                <a:effectLst/>
                <a:latin typeface="Times New Roman" panose="02020603050405020304" pitchFamily="18" charset="0"/>
                <a:ea typeface="Times New Roman" panose="02020603050405020304" pitchFamily="18" charset="0"/>
              </a:rPr>
              <a:t>Digihjelpen</a:t>
            </a:r>
            <a:r>
              <a:rPr lang="nb-NO" sz="1400" dirty="0">
                <a:effectLst/>
                <a:latin typeface="Times New Roman" panose="02020603050405020304" pitchFamily="18" charset="0"/>
                <a:ea typeface="Times New Roman" panose="02020603050405020304" pitchFamily="18" charset="0"/>
              </a:rPr>
              <a:t> i lag med Biblioteket.</a:t>
            </a:r>
          </a:p>
          <a:p>
            <a:pPr marL="342900" marR="27305" lvl="0" indent="-342900">
              <a:spcAft>
                <a:spcPts val="0"/>
              </a:spcAft>
              <a:buFont typeface="Wingdings" panose="05000000000000000000" pitchFamily="2" charset="2"/>
              <a:buChar char=""/>
            </a:pPr>
            <a:r>
              <a:rPr lang="nb-NO" sz="1400" dirty="0">
                <a:effectLst/>
                <a:latin typeface="Times New Roman" panose="02020603050405020304" pitchFamily="18" charset="0"/>
                <a:ea typeface="Times New Roman" panose="02020603050405020304" pitchFamily="18" charset="0"/>
              </a:rPr>
              <a:t>Andakt på </a:t>
            </a:r>
            <a:r>
              <a:rPr lang="nb-NO" sz="1400" dirty="0" err="1">
                <a:effectLst/>
                <a:latin typeface="Times New Roman" panose="02020603050405020304" pitchFamily="18" charset="0"/>
                <a:ea typeface="Times New Roman" panose="02020603050405020304" pitchFamily="18" charset="0"/>
              </a:rPr>
              <a:t>Ståvo</a:t>
            </a:r>
            <a:endParaRPr lang="nb-NO" sz="1400" dirty="0">
              <a:effectLst/>
              <a:latin typeface="Times New Roman" panose="02020603050405020304" pitchFamily="18" charset="0"/>
              <a:ea typeface="Times New Roman" panose="02020603050405020304" pitchFamily="18" charset="0"/>
            </a:endParaRPr>
          </a:p>
          <a:p>
            <a:pPr marL="0" indent="0">
              <a:buNone/>
            </a:pPr>
            <a:endParaRPr lang="nb-NO" dirty="0"/>
          </a:p>
        </p:txBody>
      </p:sp>
      <p:sp>
        <p:nvSpPr>
          <p:cNvPr id="5" name="Plassholder for innhold 3">
            <a:extLst>
              <a:ext uri="{FF2B5EF4-FFF2-40B4-BE49-F238E27FC236}">
                <a16:creationId xmlns:a16="http://schemas.microsoft.com/office/drawing/2014/main" id="{F765AF1A-809F-4D44-8CC5-4915661DE3DE}"/>
              </a:ext>
            </a:extLst>
          </p:cNvPr>
          <p:cNvSpPr txBox="1">
            <a:spLocks/>
          </p:cNvSpPr>
          <p:nvPr/>
        </p:nvSpPr>
        <p:spPr bwMode="auto">
          <a:xfrm>
            <a:off x="3603527" y="6528019"/>
            <a:ext cx="2838450" cy="1783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chemeClr val="tx1"/>
                </a:solidFill>
                <a:latin typeface="+mn-lt"/>
                <a:ea typeface="MS PGothic" panose="020B0600070205080204" pitchFamily="34" charset="-128"/>
                <a:cs typeface="+mn-cs"/>
              </a:defRPr>
            </a:lvl1pPr>
            <a:lvl2pPr marL="742950" indent="-28575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1800">
                <a:solidFill>
                  <a:schemeClr val="tx1"/>
                </a:solidFill>
                <a:latin typeface="+mn-lt"/>
                <a:ea typeface="+mn-ea"/>
              </a:defRPr>
            </a:lvl6pPr>
            <a:lvl7pPr marL="2971800" indent="-228600" algn="l" rtl="0" eaLnBrk="1" fontAlgn="base" hangingPunct="1">
              <a:spcBef>
                <a:spcPct val="20000"/>
              </a:spcBef>
              <a:spcAft>
                <a:spcPct val="0"/>
              </a:spcAft>
              <a:buChar char="»"/>
              <a:defRPr sz="1800">
                <a:solidFill>
                  <a:schemeClr val="tx1"/>
                </a:solidFill>
                <a:latin typeface="+mn-lt"/>
                <a:ea typeface="+mn-ea"/>
              </a:defRPr>
            </a:lvl7pPr>
            <a:lvl8pPr marL="3429000" indent="-228600" algn="l" rtl="0" eaLnBrk="1" fontAlgn="base" hangingPunct="1">
              <a:spcBef>
                <a:spcPct val="20000"/>
              </a:spcBef>
              <a:spcAft>
                <a:spcPct val="0"/>
              </a:spcAft>
              <a:buChar char="»"/>
              <a:defRPr sz="1800">
                <a:solidFill>
                  <a:schemeClr val="tx1"/>
                </a:solidFill>
                <a:latin typeface="+mn-lt"/>
                <a:ea typeface="+mn-ea"/>
              </a:defRPr>
            </a:lvl8pPr>
            <a:lvl9pPr marL="3886200" indent="-228600" algn="l" rtl="0" eaLnBrk="1" fontAlgn="base" hangingPunct="1">
              <a:spcBef>
                <a:spcPct val="20000"/>
              </a:spcBef>
              <a:spcAft>
                <a:spcPct val="0"/>
              </a:spcAft>
              <a:buChar char="»"/>
              <a:defRPr sz="1800">
                <a:solidFill>
                  <a:schemeClr val="tx1"/>
                </a:solidFill>
                <a:latin typeface="+mn-lt"/>
                <a:ea typeface="+mn-ea"/>
              </a:defRPr>
            </a:lvl9pPr>
          </a:lstStyle>
          <a:p>
            <a:pPr marL="114300" marR="27305" indent="0">
              <a:spcAft>
                <a:spcPts val="0"/>
              </a:spcAft>
              <a:buNone/>
            </a:pPr>
            <a:r>
              <a:rPr lang="nb-NO" sz="1800" b="1" i="1" dirty="0" err="1">
                <a:solidFill>
                  <a:srgbClr val="FF0000"/>
                </a:solidFill>
                <a:latin typeface="Times New Roman" panose="02020603050405020304" pitchFamily="18" charset="0"/>
                <a:ea typeface="Times New Roman" panose="02020603050405020304" pitchFamily="18" charset="0"/>
              </a:rPr>
              <a:t>Kommunikasjonsforum</a:t>
            </a:r>
            <a:r>
              <a:rPr lang="nb-NO" sz="1800" b="1" i="1" dirty="0">
                <a:solidFill>
                  <a:srgbClr val="FF0000"/>
                </a:solidFill>
                <a:latin typeface="Times New Roman" panose="02020603050405020304" pitchFamily="18" charset="0"/>
                <a:ea typeface="Times New Roman" panose="02020603050405020304" pitchFamily="18" charset="0"/>
              </a:rPr>
              <a:t>:</a:t>
            </a:r>
            <a:endParaRPr lang="nb-NO" sz="1800" dirty="0">
              <a:latin typeface="Times New Roman" panose="02020603050405020304" pitchFamily="18" charset="0"/>
              <a:ea typeface="Times New Roman" panose="02020603050405020304" pitchFamily="18" charset="0"/>
            </a:endParaRPr>
          </a:p>
          <a:p>
            <a:pPr marR="27305" lvl="0">
              <a:spcAft>
                <a:spcPts val="0"/>
              </a:spcAft>
              <a:buFont typeface="Wingdings" panose="05000000000000000000" pitchFamily="2" charset="2"/>
              <a:buChar char=""/>
            </a:pPr>
            <a:r>
              <a:rPr lang="nb-NO" sz="1400" dirty="0">
                <a:latin typeface="Times New Roman" panose="02020603050405020304" pitchFamily="18" charset="0"/>
                <a:ea typeface="Times New Roman" panose="02020603050405020304" pitchFamily="18" charset="0"/>
              </a:rPr>
              <a:t>Deltar og skriv referat fra møte med «</a:t>
            </a:r>
            <a:r>
              <a:rPr lang="nb-NO" sz="1400" dirty="0" err="1">
                <a:latin typeface="Times New Roman" panose="02020603050405020304" pitchFamily="18" charset="0"/>
                <a:ea typeface="Times New Roman" panose="02020603050405020304" pitchFamily="18" charset="0"/>
              </a:rPr>
              <a:t>pårørande</a:t>
            </a:r>
            <a:r>
              <a:rPr lang="nb-NO" sz="1400" dirty="0">
                <a:latin typeface="Times New Roman" panose="02020603050405020304" pitchFamily="18" charset="0"/>
                <a:ea typeface="Times New Roman" panose="02020603050405020304" pitchFamily="18" charset="0"/>
              </a:rPr>
              <a:t> gruppa»</a:t>
            </a:r>
          </a:p>
          <a:p>
            <a:pPr marR="27305" lvl="0">
              <a:spcAft>
                <a:spcPts val="0"/>
              </a:spcAft>
              <a:buFont typeface="Wingdings" panose="05000000000000000000" pitchFamily="2" charset="2"/>
              <a:buChar char=""/>
            </a:pPr>
            <a:r>
              <a:rPr lang="nb-NO" sz="1400" dirty="0">
                <a:latin typeface="Times New Roman" panose="02020603050405020304" pitchFamily="18" charset="0"/>
                <a:ea typeface="Times New Roman" panose="02020603050405020304" pitchFamily="18" charset="0"/>
              </a:rPr>
              <a:t>Samarbeidsmøte med leiinga i helse og omsorg</a:t>
            </a:r>
          </a:p>
          <a:p>
            <a:pPr marR="27305" lvl="0">
              <a:spcAft>
                <a:spcPts val="0"/>
              </a:spcAft>
              <a:buFont typeface="Wingdings" panose="05000000000000000000" pitchFamily="2" charset="2"/>
              <a:buChar char=""/>
            </a:pPr>
            <a:r>
              <a:rPr lang="nb-NO" sz="1400" dirty="0">
                <a:latin typeface="Times New Roman" panose="02020603050405020304" pitchFamily="18" charset="0"/>
                <a:ea typeface="Times New Roman" panose="02020603050405020304" pitchFamily="18" charset="0"/>
              </a:rPr>
              <a:t>Møte med referansegruppa i helse og omsorg</a:t>
            </a:r>
          </a:p>
        </p:txBody>
      </p:sp>
      <p:sp>
        <p:nvSpPr>
          <p:cNvPr id="6" name="Plassholder for innhold 3">
            <a:extLst>
              <a:ext uri="{FF2B5EF4-FFF2-40B4-BE49-F238E27FC236}">
                <a16:creationId xmlns:a16="http://schemas.microsoft.com/office/drawing/2014/main" id="{CB6029AC-B247-4BEE-B01B-549514EC29A7}"/>
              </a:ext>
            </a:extLst>
          </p:cNvPr>
          <p:cNvSpPr txBox="1">
            <a:spLocks/>
          </p:cNvSpPr>
          <p:nvPr/>
        </p:nvSpPr>
        <p:spPr bwMode="auto">
          <a:xfrm>
            <a:off x="2389076" y="1421572"/>
            <a:ext cx="2232248" cy="508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chemeClr val="tx1"/>
                </a:solidFill>
                <a:latin typeface="+mn-lt"/>
                <a:ea typeface="MS PGothic" panose="020B0600070205080204" pitchFamily="34" charset="-128"/>
                <a:cs typeface="+mn-cs"/>
              </a:defRPr>
            </a:lvl1pPr>
            <a:lvl2pPr marL="742950" indent="-28575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1800">
                <a:solidFill>
                  <a:schemeClr val="tx1"/>
                </a:solidFill>
                <a:latin typeface="+mn-lt"/>
                <a:ea typeface="+mn-ea"/>
              </a:defRPr>
            </a:lvl6pPr>
            <a:lvl7pPr marL="2971800" indent="-228600" algn="l" rtl="0" eaLnBrk="1" fontAlgn="base" hangingPunct="1">
              <a:spcBef>
                <a:spcPct val="20000"/>
              </a:spcBef>
              <a:spcAft>
                <a:spcPct val="0"/>
              </a:spcAft>
              <a:buChar char="»"/>
              <a:defRPr sz="1800">
                <a:solidFill>
                  <a:schemeClr val="tx1"/>
                </a:solidFill>
                <a:latin typeface="+mn-lt"/>
                <a:ea typeface="+mn-ea"/>
              </a:defRPr>
            </a:lvl7pPr>
            <a:lvl8pPr marL="3429000" indent="-228600" algn="l" rtl="0" eaLnBrk="1" fontAlgn="base" hangingPunct="1">
              <a:spcBef>
                <a:spcPct val="20000"/>
              </a:spcBef>
              <a:spcAft>
                <a:spcPct val="0"/>
              </a:spcAft>
              <a:buChar char="»"/>
              <a:defRPr sz="1800">
                <a:solidFill>
                  <a:schemeClr val="tx1"/>
                </a:solidFill>
                <a:latin typeface="+mn-lt"/>
                <a:ea typeface="+mn-ea"/>
              </a:defRPr>
            </a:lvl8pPr>
            <a:lvl9pPr marL="3886200" indent="-228600" algn="l" rtl="0" eaLnBrk="1" fontAlgn="base" hangingPunct="1">
              <a:spcBef>
                <a:spcPct val="20000"/>
              </a:spcBef>
              <a:spcAft>
                <a:spcPct val="0"/>
              </a:spcAft>
              <a:buChar char="»"/>
              <a:defRPr sz="1800">
                <a:solidFill>
                  <a:schemeClr val="tx1"/>
                </a:solidFill>
                <a:latin typeface="+mn-lt"/>
                <a:ea typeface="+mn-ea"/>
              </a:defRPr>
            </a:lvl9pPr>
          </a:lstStyle>
          <a:p>
            <a:pPr marL="0" indent="0">
              <a:buNone/>
            </a:pPr>
            <a:r>
              <a:rPr lang="nb-NO" b="1" dirty="0">
                <a:solidFill>
                  <a:srgbClr val="FF0000"/>
                </a:solidFill>
                <a:latin typeface="Times New Roman" panose="02020603050405020304" pitchFamily="18" charset="0"/>
                <a:ea typeface="Times New Roman" panose="02020603050405020304" pitchFamily="18" charset="0"/>
              </a:rPr>
              <a:t>Eldreomsorg</a:t>
            </a:r>
            <a:endParaRPr lang="nb-NO" kern="0" dirty="0"/>
          </a:p>
        </p:txBody>
      </p:sp>
    </p:spTree>
    <p:extLst>
      <p:ext uri="{BB962C8B-B14F-4D97-AF65-F5344CB8AC3E}">
        <p14:creationId xmlns:p14="http://schemas.microsoft.com/office/powerpoint/2010/main" val="327076129"/>
      </p:ext>
    </p:extLst>
  </p:cSld>
  <p:clrMapOvr>
    <a:masterClrMapping/>
  </p:clrMapOvr>
  <p:transition spd="slow">
    <p:randomBar dir="vert"/>
  </p:transition>
</p:sld>
</file>

<file path=ppt/theme/theme1.xml><?xml version="1.0" encoding="utf-8"?>
<a:theme xmlns:a="http://schemas.openxmlformats.org/drawingml/2006/main" name="powerpoint_Flyer2s_staaende">
  <a:themeElements>
    <a:clrScheme name="powerpoint_Flyer2s_staaen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owerpoint_Flyer2s_staaend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nb-NO"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nb-NO"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powerpoint_Flyer2s_staaen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owerpoint_Flyer2s_staaen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owerpoint_Flyer2s_staaen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owerpoint_Flyer2s_staaen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owerpoint_Flyer2s_staaen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owerpoint_Flyer2s_staaen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owerpoint_Flyer2s_staaen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owerpoint_Flyer2s_staaen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owerpoint_Flyer2s_staaen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owerpoint_Flyer2s_staaen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owerpoint_Flyer2s_staaen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owerpoint_Flyer2s_staaen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powerpoint_Flyer2s_staaende</Template>
  <TotalTime>585</TotalTime>
  <Words>1286</Words>
  <Application>Microsoft Office PowerPoint</Application>
  <PresentationFormat>Skjermfremvisning (4:3)</PresentationFormat>
  <Paragraphs>164</Paragraphs>
  <Slides>14</Slides>
  <Notes>0</Notes>
  <HiddenSlides>0</HiddenSlides>
  <MMClips>0</MMClips>
  <ScaleCrop>false</ScaleCrop>
  <HeadingPairs>
    <vt:vector size="6" baseType="variant">
      <vt:variant>
        <vt:lpstr>Brukte skrifter</vt:lpstr>
      </vt:variant>
      <vt:variant>
        <vt:i4>9</vt:i4>
      </vt:variant>
      <vt:variant>
        <vt:lpstr>Tema</vt:lpstr>
      </vt:variant>
      <vt:variant>
        <vt:i4>1</vt:i4>
      </vt:variant>
      <vt:variant>
        <vt:lpstr>Lysbildetitler</vt:lpstr>
      </vt:variant>
      <vt:variant>
        <vt:i4>14</vt:i4>
      </vt:variant>
    </vt:vector>
  </HeadingPairs>
  <TitlesOfParts>
    <vt:vector size="24" baseType="lpstr">
      <vt:lpstr>MS PGothic</vt:lpstr>
      <vt:lpstr>MS PGothic</vt:lpstr>
      <vt:lpstr>SimSun</vt:lpstr>
      <vt:lpstr>Arial</vt:lpstr>
      <vt:lpstr>Calibri</vt:lpstr>
      <vt:lpstr>Mangal</vt:lpstr>
      <vt:lpstr>Symbol</vt:lpstr>
      <vt:lpstr>Times New Roman</vt:lpstr>
      <vt:lpstr>Wingdings</vt:lpstr>
      <vt:lpstr>powerpoint_Flyer2s_staaende</vt:lpstr>
      <vt:lpstr>PowerPoint-presentasjon</vt:lpstr>
      <vt:lpstr>Innleiing</vt:lpstr>
      <vt:lpstr>Styremedlemer</vt:lpstr>
      <vt:lpstr>Drift, økonomi og marknadsføring</vt:lpstr>
      <vt:lpstr>Nokre av våre aktivitetar og samarbeidspartnarar</vt:lpstr>
      <vt:lpstr>Nokre av våre nye aktivitetar</vt:lpstr>
      <vt:lpstr>Nokre av våre aktivitetar og samarbeidspartnarar</vt:lpstr>
      <vt:lpstr>Nokre av våre aktivitetar og samarbeidspartnarar</vt:lpstr>
      <vt:lpstr>Frivilligsentralen sitt arbeid i Etne Kommune i 2022</vt:lpstr>
      <vt:lpstr>Kalender Etne Omsorgssenter november 2022</vt:lpstr>
      <vt:lpstr>Kalender Skånevik Omsorgssenter oktober 2022</vt:lpstr>
      <vt:lpstr>Frivilligsentralen sitt arbeid i Etne Kommune i 2022</vt:lpstr>
      <vt:lpstr>Kvar månad har me annonse i Grannar med oversikt over aktivitetane våre.</vt:lpstr>
      <vt:lpstr>Oppsummering</vt:lpstr>
    </vt:vector>
  </TitlesOfParts>
  <Company>Marianne Voll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Solveig Kvamme</dc:creator>
  <cp:lastModifiedBy>Ragnhild Underhaug Ness</cp:lastModifiedBy>
  <cp:revision>11</cp:revision>
  <cp:lastPrinted>2022-01-22T09:58:05Z</cp:lastPrinted>
  <dcterms:created xsi:type="dcterms:W3CDTF">2021-10-22T09:40:07Z</dcterms:created>
  <dcterms:modified xsi:type="dcterms:W3CDTF">2023-03-22T10:52:31Z</dcterms:modified>
</cp:coreProperties>
</file>